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21"/>
  </p:notesMasterIdLst>
  <p:sldIdLst>
    <p:sldId id="261" r:id="rId4"/>
    <p:sldId id="262" r:id="rId5"/>
    <p:sldId id="256" r:id="rId6"/>
    <p:sldId id="257" r:id="rId7"/>
    <p:sldId id="271" r:id="rId8"/>
    <p:sldId id="270" r:id="rId9"/>
    <p:sldId id="258" r:id="rId10"/>
    <p:sldId id="259" r:id="rId11"/>
    <p:sldId id="263" r:id="rId12"/>
    <p:sldId id="264" r:id="rId13"/>
    <p:sldId id="265" r:id="rId14"/>
    <p:sldId id="266" r:id="rId15"/>
    <p:sldId id="268" r:id="rId16"/>
    <p:sldId id="272" r:id="rId17"/>
    <p:sldId id="267" r:id="rId18"/>
    <p:sldId id="269" r:id="rId19"/>
    <p:sldId id="260" r:id="rId20"/>
  </p:sldIdLst>
  <p:sldSz cx="9753600" cy="7467600"/>
  <p:notesSz cx="6858000" cy="9144000"/>
  <p:defaultTextStyle>
    <a:defPPr>
      <a:defRPr lang="en-US"/>
    </a:defPPr>
    <a:lvl1pPr marL="0" algn="l" defTabSz="816127" rtl="0" eaLnBrk="1" latinLnBrk="0" hangingPunct="1">
      <a:defRPr sz="1700" kern="1200">
        <a:solidFill>
          <a:schemeClr val="tx1"/>
        </a:solidFill>
        <a:latin typeface="+mn-lt"/>
        <a:ea typeface="+mn-ea"/>
        <a:cs typeface="+mn-cs"/>
      </a:defRPr>
    </a:lvl1pPr>
    <a:lvl2pPr marL="408065" algn="l" defTabSz="816127" rtl="0" eaLnBrk="1" latinLnBrk="0" hangingPunct="1">
      <a:defRPr sz="1700" kern="1200">
        <a:solidFill>
          <a:schemeClr val="tx1"/>
        </a:solidFill>
        <a:latin typeface="+mn-lt"/>
        <a:ea typeface="+mn-ea"/>
        <a:cs typeface="+mn-cs"/>
      </a:defRPr>
    </a:lvl2pPr>
    <a:lvl3pPr marL="816127" algn="l" defTabSz="816127" rtl="0" eaLnBrk="1" latinLnBrk="0" hangingPunct="1">
      <a:defRPr sz="1700" kern="1200">
        <a:solidFill>
          <a:schemeClr val="tx1"/>
        </a:solidFill>
        <a:latin typeface="+mn-lt"/>
        <a:ea typeface="+mn-ea"/>
        <a:cs typeface="+mn-cs"/>
      </a:defRPr>
    </a:lvl3pPr>
    <a:lvl4pPr marL="1224192" algn="l" defTabSz="816127" rtl="0" eaLnBrk="1" latinLnBrk="0" hangingPunct="1">
      <a:defRPr sz="1700" kern="1200">
        <a:solidFill>
          <a:schemeClr val="tx1"/>
        </a:solidFill>
        <a:latin typeface="+mn-lt"/>
        <a:ea typeface="+mn-ea"/>
        <a:cs typeface="+mn-cs"/>
      </a:defRPr>
    </a:lvl4pPr>
    <a:lvl5pPr marL="1632257" algn="l" defTabSz="816127" rtl="0" eaLnBrk="1" latinLnBrk="0" hangingPunct="1">
      <a:defRPr sz="1700" kern="1200">
        <a:solidFill>
          <a:schemeClr val="tx1"/>
        </a:solidFill>
        <a:latin typeface="+mn-lt"/>
        <a:ea typeface="+mn-ea"/>
        <a:cs typeface="+mn-cs"/>
      </a:defRPr>
    </a:lvl5pPr>
    <a:lvl6pPr marL="2040321" algn="l" defTabSz="816127" rtl="0" eaLnBrk="1" latinLnBrk="0" hangingPunct="1">
      <a:defRPr sz="1700" kern="1200">
        <a:solidFill>
          <a:schemeClr val="tx1"/>
        </a:solidFill>
        <a:latin typeface="+mn-lt"/>
        <a:ea typeface="+mn-ea"/>
        <a:cs typeface="+mn-cs"/>
      </a:defRPr>
    </a:lvl6pPr>
    <a:lvl7pPr marL="2448386" algn="l" defTabSz="816127" rtl="0" eaLnBrk="1" latinLnBrk="0" hangingPunct="1">
      <a:defRPr sz="1700" kern="1200">
        <a:solidFill>
          <a:schemeClr val="tx1"/>
        </a:solidFill>
        <a:latin typeface="+mn-lt"/>
        <a:ea typeface="+mn-ea"/>
        <a:cs typeface="+mn-cs"/>
      </a:defRPr>
    </a:lvl7pPr>
    <a:lvl8pPr marL="2856451" algn="l" defTabSz="816127" rtl="0" eaLnBrk="1" latinLnBrk="0" hangingPunct="1">
      <a:defRPr sz="1700" kern="1200">
        <a:solidFill>
          <a:schemeClr val="tx1"/>
        </a:solidFill>
        <a:latin typeface="+mn-lt"/>
        <a:ea typeface="+mn-ea"/>
        <a:cs typeface="+mn-cs"/>
      </a:defRPr>
    </a:lvl8pPr>
    <a:lvl9pPr marL="3264513" algn="l" defTabSz="816127" rtl="0" eaLnBrk="1" latinLnBrk="0" hangingPunct="1">
      <a:defRPr sz="1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20" d="100"/>
          <a:sy n="120" d="100"/>
        </p:scale>
        <p:origin x="-2898" y="-606"/>
      </p:cViewPr>
      <p:guideLst>
        <p:guide orient="horz" pos="2352"/>
        <p:guide pos="307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FEABB5-BEC8-46CE-A125-121D6BBB8E39}" type="doc">
      <dgm:prSet loTypeId="urn:microsoft.com/office/officeart/2005/8/layout/hList6" loCatId="list" qsTypeId="urn:microsoft.com/office/officeart/2005/8/quickstyle/3d5" qsCatId="3D" csTypeId="urn:microsoft.com/office/officeart/2005/8/colors/colorful1" csCatId="colorful" phldr="1"/>
      <dgm:spPr>
        <a:scene3d>
          <a:camera prst="isometricOffAxis1Right" zoom="95000"/>
          <a:lightRig rig="flat" dir="t"/>
        </a:scene3d>
      </dgm:spPr>
      <dgm:t>
        <a:bodyPr/>
        <a:lstStyle/>
        <a:p>
          <a:endParaRPr lang="en-CA"/>
        </a:p>
      </dgm:t>
    </dgm:pt>
    <dgm:pt modelId="{0682DAD5-F4F3-4362-8A1D-C2E43F53070D}">
      <dgm:prSet phldrT="[Text]"/>
      <dgm:spPr/>
      <dgm:t>
        <a:bodyPr/>
        <a:lstStyle/>
        <a:p>
          <a:r>
            <a:rPr lang="en-CA" dirty="0" smtClean="0"/>
            <a:t>Roles and Responsibilities</a:t>
          </a:r>
          <a:endParaRPr lang="en-CA" dirty="0"/>
        </a:p>
      </dgm:t>
    </dgm:pt>
    <dgm:pt modelId="{F216342F-497C-434B-9311-51BC9F388BF3}" type="parTrans" cxnId="{073BA65D-8AB1-4D5D-A1FA-02150575E2AD}">
      <dgm:prSet/>
      <dgm:spPr/>
      <dgm:t>
        <a:bodyPr/>
        <a:lstStyle/>
        <a:p>
          <a:endParaRPr lang="en-CA"/>
        </a:p>
      </dgm:t>
    </dgm:pt>
    <dgm:pt modelId="{DD98205F-0900-4DC2-B1C6-DFB92F58F3E4}" type="sibTrans" cxnId="{073BA65D-8AB1-4D5D-A1FA-02150575E2AD}">
      <dgm:prSet/>
      <dgm:spPr/>
      <dgm:t>
        <a:bodyPr/>
        <a:lstStyle/>
        <a:p>
          <a:endParaRPr lang="en-CA"/>
        </a:p>
      </dgm:t>
    </dgm:pt>
    <dgm:pt modelId="{FFA22C98-AF19-47BD-9E84-7AE80B107794}">
      <dgm:prSet phldrT="[Text]"/>
      <dgm:spPr/>
      <dgm:t>
        <a:bodyPr/>
        <a:lstStyle/>
        <a:p>
          <a:r>
            <a:rPr lang="en-CA" dirty="0" smtClean="0"/>
            <a:t>Project Overview</a:t>
          </a:r>
          <a:endParaRPr lang="en-CA" dirty="0"/>
        </a:p>
      </dgm:t>
    </dgm:pt>
    <dgm:pt modelId="{494CD0B0-5353-4824-8FAF-68519E1CD31F}" type="parTrans" cxnId="{BAC8B02C-76DE-43A8-9D5C-B94DB03C6E6F}">
      <dgm:prSet/>
      <dgm:spPr/>
      <dgm:t>
        <a:bodyPr/>
        <a:lstStyle/>
        <a:p>
          <a:endParaRPr lang="en-CA"/>
        </a:p>
      </dgm:t>
    </dgm:pt>
    <dgm:pt modelId="{1997410B-2CA1-4B77-B84D-2B0FECAC4D8A}" type="sibTrans" cxnId="{BAC8B02C-76DE-43A8-9D5C-B94DB03C6E6F}">
      <dgm:prSet/>
      <dgm:spPr/>
      <dgm:t>
        <a:bodyPr/>
        <a:lstStyle/>
        <a:p>
          <a:endParaRPr lang="en-CA"/>
        </a:p>
      </dgm:t>
    </dgm:pt>
    <dgm:pt modelId="{379F6F7C-561D-4408-96B7-BF241D8C0F8D}">
      <dgm:prSet phldrT="[Text]"/>
      <dgm:spPr/>
      <dgm:t>
        <a:bodyPr/>
        <a:lstStyle/>
        <a:p>
          <a:r>
            <a:rPr lang="en-CA" dirty="0" smtClean="0"/>
            <a:t>Project Background</a:t>
          </a:r>
          <a:endParaRPr lang="en-CA" dirty="0"/>
        </a:p>
      </dgm:t>
    </dgm:pt>
    <dgm:pt modelId="{ACEEEC5C-B4AA-4DF4-9A92-9B98398BDB5A}" type="parTrans" cxnId="{DF644F72-6173-48FE-B166-6452840D11DB}">
      <dgm:prSet/>
      <dgm:spPr/>
      <dgm:t>
        <a:bodyPr/>
        <a:lstStyle/>
        <a:p>
          <a:endParaRPr lang="en-CA"/>
        </a:p>
      </dgm:t>
    </dgm:pt>
    <dgm:pt modelId="{1C4DC328-7733-4302-8EB5-B78EE1AD0979}" type="sibTrans" cxnId="{DF644F72-6173-48FE-B166-6452840D11DB}">
      <dgm:prSet/>
      <dgm:spPr/>
      <dgm:t>
        <a:bodyPr/>
        <a:lstStyle/>
        <a:p>
          <a:endParaRPr lang="en-CA"/>
        </a:p>
      </dgm:t>
    </dgm:pt>
    <dgm:pt modelId="{084C8887-7540-4198-B1E4-13CB6111F4B8}">
      <dgm:prSet phldrT="[Text]"/>
      <dgm:spPr/>
      <dgm:t>
        <a:bodyPr/>
        <a:lstStyle/>
        <a:p>
          <a:r>
            <a:rPr lang="en-CA" dirty="0" smtClean="0"/>
            <a:t>Problem Statement</a:t>
          </a:r>
          <a:endParaRPr lang="en-CA" dirty="0"/>
        </a:p>
      </dgm:t>
    </dgm:pt>
    <dgm:pt modelId="{0F563E58-F8CF-49C2-8BB5-5FA69DC15F24}" type="parTrans" cxnId="{6F5639E1-0259-45B0-91C8-B16D5F886E23}">
      <dgm:prSet/>
      <dgm:spPr/>
      <dgm:t>
        <a:bodyPr/>
        <a:lstStyle/>
        <a:p>
          <a:endParaRPr lang="en-CA"/>
        </a:p>
      </dgm:t>
    </dgm:pt>
    <dgm:pt modelId="{80E1621D-1DBF-4D85-9AAF-BF25D590E0EE}" type="sibTrans" cxnId="{6F5639E1-0259-45B0-91C8-B16D5F886E23}">
      <dgm:prSet/>
      <dgm:spPr/>
      <dgm:t>
        <a:bodyPr/>
        <a:lstStyle/>
        <a:p>
          <a:endParaRPr lang="en-CA"/>
        </a:p>
      </dgm:t>
    </dgm:pt>
    <dgm:pt modelId="{0F0CAD5D-F9CA-4D17-AB16-DA4B695118C3}">
      <dgm:prSet phldrT="[Text]"/>
      <dgm:spPr/>
      <dgm:t>
        <a:bodyPr/>
        <a:lstStyle/>
        <a:p>
          <a:r>
            <a:rPr lang="en-CA" dirty="0" smtClean="0"/>
            <a:t>High Level Architecture Diagram</a:t>
          </a:r>
          <a:endParaRPr lang="en-CA" dirty="0"/>
        </a:p>
      </dgm:t>
    </dgm:pt>
    <dgm:pt modelId="{190EA41F-5870-49E1-BF95-60AFBC2E4DC8}" type="parTrans" cxnId="{EDEF36BB-7A75-4738-AB60-D6006F8594A0}">
      <dgm:prSet/>
      <dgm:spPr/>
      <dgm:t>
        <a:bodyPr/>
        <a:lstStyle/>
        <a:p>
          <a:endParaRPr lang="en-CA"/>
        </a:p>
      </dgm:t>
    </dgm:pt>
    <dgm:pt modelId="{B3BEA9A0-FB0A-4BEE-BF0B-D3B0108C8A9D}" type="sibTrans" cxnId="{EDEF36BB-7A75-4738-AB60-D6006F8594A0}">
      <dgm:prSet/>
      <dgm:spPr/>
      <dgm:t>
        <a:bodyPr/>
        <a:lstStyle/>
        <a:p>
          <a:endParaRPr lang="en-CA"/>
        </a:p>
      </dgm:t>
    </dgm:pt>
    <dgm:pt modelId="{FBAC4BE3-B233-4252-8769-C6656F8DDCEE}">
      <dgm:prSet phldrT="[Text]"/>
      <dgm:spPr/>
      <dgm:t>
        <a:bodyPr/>
        <a:lstStyle/>
        <a:p>
          <a:r>
            <a:rPr lang="en-CA" dirty="0" smtClean="0"/>
            <a:t>Deliverables</a:t>
          </a:r>
          <a:endParaRPr lang="en-CA" dirty="0"/>
        </a:p>
      </dgm:t>
    </dgm:pt>
    <dgm:pt modelId="{E1B8CDD7-2F82-4B92-84DF-E2081A85AEA0}" type="parTrans" cxnId="{F28CAAFE-D13A-4543-80CD-8700FA7A0B1B}">
      <dgm:prSet/>
      <dgm:spPr/>
      <dgm:t>
        <a:bodyPr/>
        <a:lstStyle/>
        <a:p>
          <a:endParaRPr lang="en-CA"/>
        </a:p>
      </dgm:t>
    </dgm:pt>
    <dgm:pt modelId="{DCF03EA2-DC95-439B-AECD-0F0D46C2136A}" type="sibTrans" cxnId="{F28CAAFE-D13A-4543-80CD-8700FA7A0B1B}">
      <dgm:prSet/>
      <dgm:spPr/>
      <dgm:t>
        <a:bodyPr/>
        <a:lstStyle/>
        <a:p>
          <a:endParaRPr lang="en-CA"/>
        </a:p>
      </dgm:t>
    </dgm:pt>
    <dgm:pt modelId="{E870F111-559C-4F5A-882E-88B91FA27767}">
      <dgm:prSet phldrT="[Text]"/>
      <dgm:spPr/>
      <dgm:t>
        <a:bodyPr/>
        <a:lstStyle/>
        <a:p>
          <a:r>
            <a:rPr lang="en-CA" dirty="0" smtClean="0"/>
            <a:t>Solution</a:t>
          </a:r>
          <a:endParaRPr lang="en-CA" dirty="0"/>
        </a:p>
      </dgm:t>
    </dgm:pt>
    <dgm:pt modelId="{AC7572E1-A339-49F0-823A-4B905A7E0862}" type="parTrans" cxnId="{A4680D25-53AC-40D7-A232-449658E88E82}">
      <dgm:prSet/>
      <dgm:spPr/>
      <dgm:t>
        <a:bodyPr/>
        <a:lstStyle/>
        <a:p>
          <a:endParaRPr lang="en-CA"/>
        </a:p>
      </dgm:t>
    </dgm:pt>
    <dgm:pt modelId="{7A2C6397-D1B8-4E3A-8AA0-A313988B8209}" type="sibTrans" cxnId="{A4680D25-53AC-40D7-A232-449658E88E82}">
      <dgm:prSet/>
      <dgm:spPr/>
      <dgm:t>
        <a:bodyPr/>
        <a:lstStyle/>
        <a:p>
          <a:endParaRPr lang="en-CA"/>
        </a:p>
      </dgm:t>
    </dgm:pt>
    <dgm:pt modelId="{2EE6CA08-D2A5-4A8B-8A23-01861D7592A5}">
      <dgm:prSet phldrT="[Text]"/>
      <dgm:spPr/>
      <dgm:t>
        <a:bodyPr/>
        <a:lstStyle/>
        <a:p>
          <a:r>
            <a:rPr lang="en-CA" dirty="0" smtClean="0"/>
            <a:t>Issues Encountered</a:t>
          </a:r>
          <a:endParaRPr lang="en-CA" dirty="0"/>
        </a:p>
      </dgm:t>
    </dgm:pt>
    <dgm:pt modelId="{3E46902C-FCC4-4D3A-B67F-91DF9228002A}" type="parTrans" cxnId="{7FDDB742-7AFF-42A5-928B-284C2EAB5FBC}">
      <dgm:prSet/>
      <dgm:spPr/>
      <dgm:t>
        <a:bodyPr/>
        <a:lstStyle/>
        <a:p>
          <a:endParaRPr lang="en-CA"/>
        </a:p>
      </dgm:t>
    </dgm:pt>
    <dgm:pt modelId="{1FB8DCC9-4483-429C-A6ED-AF4D9225B14F}" type="sibTrans" cxnId="{7FDDB742-7AFF-42A5-928B-284C2EAB5FBC}">
      <dgm:prSet/>
      <dgm:spPr/>
      <dgm:t>
        <a:bodyPr/>
        <a:lstStyle/>
        <a:p>
          <a:endParaRPr lang="en-CA"/>
        </a:p>
      </dgm:t>
    </dgm:pt>
    <dgm:pt modelId="{0C8A9332-3182-4374-B5C4-03C9129BC213}">
      <dgm:prSet phldrT="[Text]"/>
      <dgm:spPr/>
      <dgm:t>
        <a:bodyPr/>
        <a:lstStyle/>
        <a:p>
          <a:r>
            <a:rPr lang="en-CA" dirty="0" smtClean="0"/>
            <a:t>Appointment Booking System</a:t>
          </a:r>
          <a:endParaRPr lang="en-CA" dirty="0"/>
        </a:p>
      </dgm:t>
    </dgm:pt>
    <dgm:pt modelId="{C1FA9EC9-F2FA-4E8F-95A1-FDDC7A429DB4}" type="parTrans" cxnId="{1DF294B9-E6E8-4031-A605-17A07B72E0B0}">
      <dgm:prSet/>
      <dgm:spPr/>
      <dgm:t>
        <a:bodyPr/>
        <a:lstStyle/>
        <a:p>
          <a:endParaRPr lang="en-CA"/>
        </a:p>
      </dgm:t>
    </dgm:pt>
    <dgm:pt modelId="{AB36F923-70D8-424E-8C28-10A277CB86B0}" type="sibTrans" cxnId="{1DF294B9-E6E8-4031-A605-17A07B72E0B0}">
      <dgm:prSet/>
      <dgm:spPr/>
      <dgm:t>
        <a:bodyPr/>
        <a:lstStyle/>
        <a:p>
          <a:endParaRPr lang="en-CA"/>
        </a:p>
      </dgm:t>
    </dgm:pt>
    <dgm:pt modelId="{BFE9599A-D886-4049-BA2A-C2250AD58AD9}">
      <dgm:prSet phldrT="[Text]"/>
      <dgm:spPr/>
      <dgm:t>
        <a:bodyPr/>
        <a:lstStyle/>
        <a:p>
          <a:r>
            <a:rPr lang="en-CA" dirty="0" smtClean="0"/>
            <a:t>Notifications and Announcements</a:t>
          </a:r>
          <a:endParaRPr lang="en-CA" dirty="0"/>
        </a:p>
      </dgm:t>
    </dgm:pt>
    <dgm:pt modelId="{0CE00B35-0E4C-47B4-8B86-AB8019C48287}" type="parTrans" cxnId="{58F79DCF-5824-41AF-9625-6894965DCE28}">
      <dgm:prSet/>
      <dgm:spPr/>
      <dgm:t>
        <a:bodyPr/>
        <a:lstStyle/>
        <a:p>
          <a:endParaRPr lang="en-CA"/>
        </a:p>
      </dgm:t>
    </dgm:pt>
    <dgm:pt modelId="{C50D89EA-EB7A-4070-9FA9-E5F0122A4A02}" type="sibTrans" cxnId="{58F79DCF-5824-41AF-9625-6894965DCE28}">
      <dgm:prSet/>
      <dgm:spPr/>
      <dgm:t>
        <a:bodyPr/>
        <a:lstStyle/>
        <a:p>
          <a:endParaRPr lang="en-CA"/>
        </a:p>
      </dgm:t>
    </dgm:pt>
    <dgm:pt modelId="{108F4544-E088-4147-A918-1702864A3897}">
      <dgm:prSet phldrT="[Text]"/>
      <dgm:spPr/>
      <dgm:t>
        <a:bodyPr/>
        <a:lstStyle/>
        <a:p>
          <a:r>
            <a:rPr lang="en-CA" dirty="0" smtClean="0"/>
            <a:t>Burn Down Chart</a:t>
          </a:r>
          <a:endParaRPr lang="en-CA" dirty="0"/>
        </a:p>
      </dgm:t>
    </dgm:pt>
    <dgm:pt modelId="{765B56D3-D977-4963-ADA5-2F9EDDCE6A94}" type="parTrans" cxnId="{28B3166B-EF3D-431A-9D8C-5EA00355C273}">
      <dgm:prSet/>
      <dgm:spPr/>
      <dgm:t>
        <a:bodyPr/>
        <a:lstStyle/>
        <a:p>
          <a:endParaRPr lang="en-CA"/>
        </a:p>
      </dgm:t>
    </dgm:pt>
    <dgm:pt modelId="{CDFA9034-7C51-4BA6-8C80-260CB99AAFE8}" type="sibTrans" cxnId="{28B3166B-EF3D-431A-9D8C-5EA00355C273}">
      <dgm:prSet/>
      <dgm:spPr/>
      <dgm:t>
        <a:bodyPr/>
        <a:lstStyle/>
        <a:p>
          <a:endParaRPr lang="en-CA"/>
        </a:p>
      </dgm:t>
    </dgm:pt>
    <dgm:pt modelId="{FBCF126D-3637-4E26-B949-F74E98D65D10}">
      <dgm:prSet phldrT="[Text]"/>
      <dgm:spPr/>
      <dgm:t>
        <a:bodyPr/>
        <a:lstStyle/>
        <a:p>
          <a:r>
            <a:rPr lang="en-CA" dirty="0" smtClean="0"/>
            <a:t>Epics</a:t>
          </a:r>
          <a:endParaRPr lang="en-CA" dirty="0"/>
        </a:p>
      </dgm:t>
    </dgm:pt>
    <dgm:pt modelId="{195457AD-BDB9-4DFC-8C3F-B55F3576034A}" type="parTrans" cxnId="{3B25295A-AA51-4102-9E53-0A6893DBE7E5}">
      <dgm:prSet/>
      <dgm:spPr/>
      <dgm:t>
        <a:bodyPr/>
        <a:lstStyle/>
        <a:p>
          <a:endParaRPr lang="en-CA"/>
        </a:p>
      </dgm:t>
    </dgm:pt>
    <dgm:pt modelId="{24E2C070-82C0-46C7-A0FB-86807A14C4E1}" type="sibTrans" cxnId="{3B25295A-AA51-4102-9E53-0A6893DBE7E5}">
      <dgm:prSet/>
      <dgm:spPr/>
      <dgm:t>
        <a:bodyPr/>
        <a:lstStyle/>
        <a:p>
          <a:endParaRPr lang="en-CA"/>
        </a:p>
      </dgm:t>
    </dgm:pt>
    <dgm:pt modelId="{3DD8B9D3-2447-4374-BF1C-5E9D24EF51B4}">
      <dgm:prSet phldrT="[Text]"/>
      <dgm:spPr/>
      <dgm:t>
        <a:bodyPr/>
        <a:lstStyle/>
        <a:p>
          <a:r>
            <a:rPr lang="en-CA" dirty="0" smtClean="0"/>
            <a:t>Project Architecture</a:t>
          </a:r>
          <a:endParaRPr lang="en-CA" dirty="0"/>
        </a:p>
      </dgm:t>
    </dgm:pt>
    <dgm:pt modelId="{CCB41E7B-A0B1-43A6-91B8-B321E046C4FB}" type="parTrans" cxnId="{4C5942B8-68F0-421B-9D4D-4E5F3DAC3F63}">
      <dgm:prSet/>
      <dgm:spPr/>
      <dgm:t>
        <a:bodyPr/>
        <a:lstStyle/>
        <a:p>
          <a:endParaRPr lang="en-CA"/>
        </a:p>
      </dgm:t>
    </dgm:pt>
    <dgm:pt modelId="{B2546630-6EFE-4F2C-AF68-CB130FA5B3AB}" type="sibTrans" cxnId="{4C5942B8-68F0-421B-9D4D-4E5F3DAC3F63}">
      <dgm:prSet/>
      <dgm:spPr/>
      <dgm:t>
        <a:bodyPr/>
        <a:lstStyle/>
        <a:p>
          <a:endParaRPr lang="en-CA"/>
        </a:p>
      </dgm:t>
    </dgm:pt>
    <dgm:pt modelId="{F102B541-3F0D-460B-BA93-BBFB7157CA30}">
      <dgm:prSet phldrT="[Text]"/>
      <dgm:spPr/>
      <dgm:t>
        <a:bodyPr/>
        <a:lstStyle/>
        <a:p>
          <a:r>
            <a:rPr lang="en-CA" dirty="0" smtClean="0"/>
            <a:t>Questions and Answers</a:t>
          </a:r>
          <a:endParaRPr lang="en-CA" dirty="0"/>
        </a:p>
      </dgm:t>
    </dgm:pt>
    <dgm:pt modelId="{CCABC110-E458-4669-9E53-50109D5BCFFF}" type="parTrans" cxnId="{4DECB13C-E7B2-41C0-BC44-5674C3A3129C}">
      <dgm:prSet/>
      <dgm:spPr/>
      <dgm:t>
        <a:bodyPr/>
        <a:lstStyle/>
        <a:p>
          <a:endParaRPr lang="en-CA"/>
        </a:p>
      </dgm:t>
    </dgm:pt>
    <dgm:pt modelId="{C24ABBEE-B71B-474A-AC52-D6BA5F66CB25}" type="sibTrans" cxnId="{4DECB13C-E7B2-41C0-BC44-5674C3A3129C}">
      <dgm:prSet/>
      <dgm:spPr/>
      <dgm:t>
        <a:bodyPr/>
        <a:lstStyle/>
        <a:p>
          <a:endParaRPr lang="en-CA"/>
        </a:p>
      </dgm:t>
    </dgm:pt>
    <dgm:pt modelId="{C7C06BEA-69D8-42AA-8F76-686BECAE47FE}">
      <dgm:prSet phldrT="[Text]"/>
      <dgm:spPr/>
      <dgm:t>
        <a:bodyPr/>
        <a:lstStyle/>
        <a:p>
          <a:r>
            <a:rPr lang="en-CA" dirty="0" smtClean="0"/>
            <a:t>Project Walkthrough</a:t>
          </a:r>
          <a:endParaRPr lang="en-CA" dirty="0"/>
        </a:p>
      </dgm:t>
    </dgm:pt>
    <dgm:pt modelId="{1068B473-7DC7-4BEF-A6C8-C0C860256EDF}" type="parTrans" cxnId="{A4E92B34-62A7-47B5-BEA0-D98299391DC9}">
      <dgm:prSet/>
      <dgm:spPr/>
      <dgm:t>
        <a:bodyPr/>
        <a:lstStyle/>
        <a:p>
          <a:endParaRPr lang="en-CA"/>
        </a:p>
      </dgm:t>
    </dgm:pt>
    <dgm:pt modelId="{1A2AF38F-EB2F-4DF6-9018-16CDF4172BEC}" type="sibTrans" cxnId="{A4E92B34-62A7-47B5-BEA0-D98299391DC9}">
      <dgm:prSet/>
      <dgm:spPr/>
      <dgm:t>
        <a:bodyPr/>
        <a:lstStyle/>
        <a:p>
          <a:endParaRPr lang="en-CA"/>
        </a:p>
      </dgm:t>
    </dgm:pt>
    <dgm:pt modelId="{D6EB5584-2ED1-42F4-BB15-8786AD1BD4E5}">
      <dgm:prSet phldrT="[Text]"/>
      <dgm:spPr/>
      <dgm:t>
        <a:bodyPr/>
        <a:lstStyle/>
        <a:p>
          <a:r>
            <a:rPr lang="en-CA" dirty="0" smtClean="0"/>
            <a:t>Roles</a:t>
          </a:r>
          <a:endParaRPr lang="en-CA" dirty="0"/>
        </a:p>
      </dgm:t>
    </dgm:pt>
    <dgm:pt modelId="{86E49D12-9B36-4585-BE49-2150F61A10F9}" type="parTrans" cxnId="{F6B73A0C-75A7-48E7-9CA3-E75B8D28F597}">
      <dgm:prSet/>
      <dgm:spPr/>
      <dgm:t>
        <a:bodyPr/>
        <a:lstStyle/>
        <a:p>
          <a:endParaRPr lang="en-CA"/>
        </a:p>
      </dgm:t>
    </dgm:pt>
    <dgm:pt modelId="{E2CFE700-8E14-47DF-BBD5-92B7DE238D42}" type="sibTrans" cxnId="{F6B73A0C-75A7-48E7-9CA3-E75B8D28F597}">
      <dgm:prSet/>
      <dgm:spPr/>
      <dgm:t>
        <a:bodyPr/>
        <a:lstStyle/>
        <a:p>
          <a:endParaRPr lang="en-CA"/>
        </a:p>
      </dgm:t>
    </dgm:pt>
    <dgm:pt modelId="{F6EBA635-976A-46C4-A362-ABFF1ECC8DFF}">
      <dgm:prSet phldrT="[Text]"/>
      <dgm:spPr/>
      <dgm:t>
        <a:bodyPr/>
        <a:lstStyle/>
        <a:p>
          <a:r>
            <a:rPr lang="en-CA" dirty="0" smtClean="0"/>
            <a:t>Work Break Down Structure</a:t>
          </a:r>
          <a:endParaRPr lang="en-CA" dirty="0"/>
        </a:p>
      </dgm:t>
    </dgm:pt>
    <dgm:pt modelId="{232F1C56-CB18-48B0-A095-7B359EE88215}" type="parTrans" cxnId="{F9345B88-4D5C-43E0-BB19-8C7259A920DC}">
      <dgm:prSet/>
      <dgm:spPr/>
      <dgm:t>
        <a:bodyPr/>
        <a:lstStyle/>
        <a:p>
          <a:endParaRPr lang="en-CA"/>
        </a:p>
      </dgm:t>
    </dgm:pt>
    <dgm:pt modelId="{FE127A3D-EBCC-4570-AF79-BE51B941991E}" type="sibTrans" cxnId="{F9345B88-4D5C-43E0-BB19-8C7259A920DC}">
      <dgm:prSet/>
      <dgm:spPr/>
      <dgm:t>
        <a:bodyPr/>
        <a:lstStyle/>
        <a:p>
          <a:endParaRPr lang="en-CA"/>
        </a:p>
      </dgm:t>
    </dgm:pt>
    <dgm:pt modelId="{D6E34A7D-CAFB-45F1-B206-C4A4CF4A5D1E}">
      <dgm:prSet phldrT="[Text]"/>
      <dgm:spPr/>
      <dgm:t>
        <a:bodyPr/>
        <a:lstStyle/>
        <a:p>
          <a:r>
            <a:rPr lang="en-CA" dirty="0" smtClean="0"/>
            <a:t>Scheduler Web Application</a:t>
          </a:r>
          <a:endParaRPr lang="en-CA" dirty="0"/>
        </a:p>
      </dgm:t>
    </dgm:pt>
    <dgm:pt modelId="{57CDC1AA-EA27-43CA-9621-960D270812B7}" type="parTrans" cxnId="{46A0DFD8-F653-4D07-916D-FD34EF7A5543}">
      <dgm:prSet/>
      <dgm:spPr/>
      <dgm:t>
        <a:bodyPr/>
        <a:lstStyle/>
        <a:p>
          <a:endParaRPr lang="en-CA"/>
        </a:p>
      </dgm:t>
    </dgm:pt>
    <dgm:pt modelId="{577A14D6-86C9-4AB8-8D3F-A808676FBF92}" type="sibTrans" cxnId="{46A0DFD8-F653-4D07-916D-FD34EF7A5543}">
      <dgm:prSet/>
      <dgm:spPr/>
      <dgm:t>
        <a:bodyPr/>
        <a:lstStyle/>
        <a:p>
          <a:endParaRPr lang="en-CA"/>
        </a:p>
      </dgm:t>
    </dgm:pt>
    <dgm:pt modelId="{BF583BFF-F30F-4CAB-A9B5-628E8D096D85}">
      <dgm:prSet phldrT="[Text]"/>
      <dgm:spPr/>
      <dgm:t>
        <a:bodyPr/>
        <a:lstStyle/>
        <a:p>
          <a:r>
            <a:rPr lang="en-CA" dirty="0" smtClean="0"/>
            <a:t>Scheduler Mobile Application</a:t>
          </a:r>
          <a:endParaRPr lang="en-CA" dirty="0"/>
        </a:p>
      </dgm:t>
    </dgm:pt>
    <dgm:pt modelId="{F2F86EBD-132D-4D8F-ABF2-A57EBB308AD6}" type="parTrans" cxnId="{87C261A0-8850-4669-80DE-1DDCA9EC1843}">
      <dgm:prSet/>
      <dgm:spPr/>
      <dgm:t>
        <a:bodyPr/>
        <a:lstStyle/>
        <a:p>
          <a:endParaRPr lang="en-CA"/>
        </a:p>
      </dgm:t>
    </dgm:pt>
    <dgm:pt modelId="{FD5615F5-0BC1-46C1-8AB3-79778E049C85}" type="sibTrans" cxnId="{87C261A0-8850-4669-80DE-1DDCA9EC1843}">
      <dgm:prSet/>
      <dgm:spPr/>
      <dgm:t>
        <a:bodyPr/>
        <a:lstStyle/>
        <a:p>
          <a:endParaRPr lang="en-CA"/>
        </a:p>
      </dgm:t>
    </dgm:pt>
    <dgm:pt modelId="{7C30D998-0AAD-467A-9935-BD13198AC680}">
      <dgm:prSet phldrT="[Text]"/>
      <dgm:spPr/>
      <dgm:t>
        <a:bodyPr/>
        <a:lstStyle/>
        <a:p>
          <a:endParaRPr lang="en-CA" dirty="0"/>
        </a:p>
      </dgm:t>
    </dgm:pt>
    <dgm:pt modelId="{0C56DDB0-10F2-4ED4-BB97-EA1BF117E9FB}" type="parTrans" cxnId="{30D87FDB-726E-4554-8913-E838BEC676BA}">
      <dgm:prSet/>
      <dgm:spPr/>
      <dgm:t>
        <a:bodyPr/>
        <a:lstStyle/>
        <a:p>
          <a:endParaRPr lang="en-CA"/>
        </a:p>
      </dgm:t>
    </dgm:pt>
    <dgm:pt modelId="{D274EDD7-C62C-4716-85FE-67BF98BB6577}" type="sibTrans" cxnId="{30D87FDB-726E-4554-8913-E838BEC676BA}">
      <dgm:prSet/>
      <dgm:spPr/>
      <dgm:t>
        <a:bodyPr/>
        <a:lstStyle/>
        <a:p>
          <a:endParaRPr lang="en-CA"/>
        </a:p>
      </dgm:t>
    </dgm:pt>
    <dgm:pt modelId="{BE1E35FB-9333-4A03-BE5A-C60382CA992A}">
      <dgm:prSet phldrT="[Text]"/>
      <dgm:spPr/>
      <dgm:t>
        <a:bodyPr/>
        <a:lstStyle/>
        <a:p>
          <a:r>
            <a:rPr lang="en-CA" dirty="0" smtClean="0"/>
            <a:t>Technologies used</a:t>
          </a:r>
          <a:endParaRPr lang="en-CA" dirty="0"/>
        </a:p>
      </dgm:t>
    </dgm:pt>
    <dgm:pt modelId="{27A9DA1C-2092-42C4-B6D3-3AF8310A90F0}" type="parTrans" cxnId="{58A75870-B78B-4279-8ED5-C08BC42BC0EE}">
      <dgm:prSet/>
      <dgm:spPr/>
      <dgm:t>
        <a:bodyPr/>
        <a:lstStyle/>
        <a:p>
          <a:endParaRPr lang="en-CA"/>
        </a:p>
      </dgm:t>
    </dgm:pt>
    <dgm:pt modelId="{A3772283-CAAB-4181-8A9A-60E0F572347E}" type="sibTrans" cxnId="{58A75870-B78B-4279-8ED5-C08BC42BC0EE}">
      <dgm:prSet/>
      <dgm:spPr/>
      <dgm:t>
        <a:bodyPr/>
        <a:lstStyle/>
        <a:p>
          <a:endParaRPr lang="en-CA"/>
        </a:p>
      </dgm:t>
    </dgm:pt>
    <dgm:pt modelId="{41DCF5F5-FB67-4E87-8F94-CF65CEA3FCA3}">
      <dgm:prSet phldrT="[Text]"/>
      <dgm:spPr/>
      <dgm:t>
        <a:bodyPr/>
        <a:lstStyle/>
        <a:p>
          <a:r>
            <a:rPr lang="en-CA" dirty="0" smtClean="0"/>
            <a:t>Prioritization Stories</a:t>
          </a:r>
          <a:endParaRPr lang="en-CA" dirty="0"/>
        </a:p>
      </dgm:t>
    </dgm:pt>
    <dgm:pt modelId="{7696C808-61EE-469F-AB08-2D073C407A83}" type="parTrans" cxnId="{2AB13372-6657-445D-917D-C87E6EE1065E}">
      <dgm:prSet/>
      <dgm:spPr/>
      <dgm:t>
        <a:bodyPr/>
        <a:lstStyle/>
        <a:p>
          <a:endParaRPr lang="en-CA"/>
        </a:p>
      </dgm:t>
    </dgm:pt>
    <dgm:pt modelId="{A11C2B50-AC9E-4696-9F71-01C82CD41055}" type="sibTrans" cxnId="{2AB13372-6657-445D-917D-C87E6EE1065E}">
      <dgm:prSet/>
      <dgm:spPr/>
      <dgm:t>
        <a:bodyPr/>
        <a:lstStyle/>
        <a:p>
          <a:endParaRPr lang="en-CA"/>
        </a:p>
      </dgm:t>
    </dgm:pt>
    <dgm:pt modelId="{26AC3553-7028-4A50-9B8C-BE72A3431419}" type="pres">
      <dgm:prSet presAssocID="{2EFEABB5-BEC8-46CE-A125-121D6BBB8E39}" presName="Name0" presStyleCnt="0">
        <dgm:presLayoutVars>
          <dgm:dir/>
          <dgm:resizeHandles val="exact"/>
        </dgm:presLayoutVars>
      </dgm:prSet>
      <dgm:spPr/>
      <dgm:t>
        <a:bodyPr/>
        <a:lstStyle/>
        <a:p>
          <a:endParaRPr lang="en-CA"/>
        </a:p>
      </dgm:t>
    </dgm:pt>
    <dgm:pt modelId="{C1F75858-3F41-4A47-B4CD-F422DA945DE8}" type="pres">
      <dgm:prSet presAssocID="{0682DAD5-F4F3-4362-8A1D-C2E43F53070D}" presName="node" presStyleLbl="node1" presStyleIdx="0" presStyleCnt="5">
        <dgm:presLayoutVars>
          <dgm:bulletEnabled val="1"/>
        </dgm:presLayoutVars>
      </dgm:prSet>
      <dgm:spPr/>
      <dgm:t>
        <a:bodyPr/>
        <a:lstStyle/>
        <a:p>
          <a:endParaRPr lang="en-CA"/>
        </a:p>
      </dgm:t>
    </dgm:pt>
    <dgm:pt modelId="{0ADED5D9-0A82-4B88-A434-76BCACA5E196}" type="pres">
      <dgm:prSet presAssocID="{DD98205F-0900-4DC2-B1C6-DFB92F58F3E4}" presName="sibTrans" presStyleCnt="0"/>
      <dgm:spPr/>
    </dgm:pt>
    <dgm:pt modelId="{E4FC0429-8338-4B88-9DB8-ED90200B79C3}" type="pres">
      <dgm:prSet presAssocID="{FFA22C98-AF19-47BD-9E84-7AE80B107794}" presName="node" presStyleLbl="node1" presStyleIdx="1" presStyleCnt="5">
        <dgm:presLayoutVars>
          <dgm:bulletEnabled val="1"/>
        </dgm:presLayoutVars>
      </dgm:prSet>
      <dgm:spPr/>
      <dgm:t>
        <a:bodyPr/>
        <a:lstStyle/>
        <a:p>
          <a:endParaRPr lang="en-CA"/>
        </a:p>
      </dgm:t>
    </dgm:pt>
    <dgm:pt modelId="{DE721453-79FE-4967-AB7F-BE959693905B}" type="pres">
      <dgm:prSet presAssocID="{1997410B-2CA1-4B77-B84D-2B0FECAC4D8A}" presName="sibTrans" presStyleCnt="0"/>
      <dgm:spPr/>
    </dgm:pt>
    <dgm:pt modelId="{5D69B395-85B8-48A1-AA1A-9B0F786AC6DD}" type="pres">
      <dgm:prSet presAssocID="{E870F111-559C-4F5A-882E-88B91FA27767}" presName="node" presStyleLbl="node1" presStyleIdx="2" presStyleCnt="5">
        <dgm:presLayoutVars>
          <dgm:bulletEnabled val="1"/>
        </dgm:presLayoutVars>
      </dgm:prSet>
      <dgm:spPr/>
      <dgm:t>
        <a:bodyPr/>
        <a:lstStyle/>
        <a:p>
          <a:endParaRPr lang="en-CA"/>
        </a:p>
      </dgm:t>
    </dgm:pt>
    <dgm:pt modelId="{2CAE56B5-A644-4BF4-B7B1-801B71B70B78}" type="pres">
      <dgm:prSet presAssocID="{7A2C6397-D1B8-4E3A-8AA0-A313988B8209}" presName="sibTrans" presStyleCnt="0"/>
      <dgm:spPr/>
    </dgm:pt>
    <dgm:pt modelId="{10620EAE-7D1E-432C-8CAB-F7747566CBE4}" type="pres">
      <dgm:prSet presAssocID="{C7C06BEA-69D8-42AA-8F76-686BECAE47FE}" presName="node" presStyleLbl="node1" presStyleIdx="3" presStyleCnt="5">
        <dgm:presLayoutVars>
          <dgm:bulletEnabled val="1"/>
        </dgm:presLayoutVars>
      </dgm:prSet>
      <dgm:spPr/>
      <dgm:t>
        <a:bodyPr/>
        <a:lstStyle/>
        <a:p>
          <a:endParaRPr lang="en-CA"/>
        </a:p>
      </dgm:t>
    </dgm:pt>
    <dgm:pt modelId="{527D6D2D-3A7E-42EE-8867-97261A8E1185}" type="pres">
      <dgm:prSet presAssocID="{1A2AF38F-EB2F-4DF6-9018-16CDF4172BEC}" presName="sibTrans" presStyleCnt="0"/>
      <dgm:spPr/>
    </dgm:pt>
    <dgm:pt modelId="{2CCA2E92-A25E-4E87-AAAD-1A5A60CAE940}" type="pres">
      <dgm:prSet presAssocID="{F102B541-3F0D-460B-BA93-BBFB7157CA30}" presName="node" presStyleLbl="node1" presStyleIdx="4" presStyleCnt="5">
        <dgm:presLayoutVars>
          <dgm:bulletEnabled val="1"/>
        </dgm:presLayoutVars>
      </dgm:prSet>
      <dgm:spPr/>
      <dgm:t>
        <a:bodyPr/>
        <a:lstStyle/>
        <a:p>
          <a:endParaRPr lang="en-CA"/>
        </a:p>
      </dgm:t>
    </dgm:pt>
  </dgm:ptLst>
  <dgm:cxnLst>
    <dgm:cxn modelId="{C383E206-8E19-4A6D-BD38-DB25DDC0436C}" type="presOf" srcId="{FFA22C98-AF19-47BD-9E84-7AE80B107794}" destId="{E4FC0429-8338-4B88-9DB8-ED90200B79C3}" srcOrd="0" destOrd="0" presId="urn:microsoft.com/office/officeart/2005/8/layout/hList6"/>
    <dgm:cxn modelId="{EDEF36BB-7A75-4738-AB60-D6006F8594A0}" srcId="{FFA22C98-AF19-47BD-9E84-7AE80B107794}" destId="{0F0CAD5D-F9CA-4D17-AB16-DA4B695118C3}" srcOrd="3" destOrd="0" parTransId="{190EA41F-5870-49E1-BF95-60AFBC2E4DC8}" sibTransId="{B3BEA9A0-FB0A-4BEE-BF0B-D3B0108C8A9D}"/>
    <dgm:cxn modelId="{BAC8B02C-76DE-43A8-9D5C-B94DB03C6E6F}" srcId="{2EFEABB5-BEC8-46CE-A125-121D6BBB8E39}" destId="{FFA22C98-AF19-47BD-9E84-7AE80B107794}" srcOrd="1" destOrd="0" parTransId="{494CD0B0-5353-4824-8FAF-68519E1CD31F}" sibTransId="{1997410B-2CA1-4B77-B84D-2B0FECAC4D8A}"/>
    <dgm:cxn modelId="{073BA65D-8AB1-4D5D-A1FA-02150575E2AD}" srcId="{2EFEABB5-BEC8-46CE-A125-121D6BBB8E39}" destId="{0682DAD5-F4F3-4362-8A1D-C2E43F53070D}" srcOrd="0" destOrd="0" parTransId="{F216342F-497C-434B-9311-51BC9F388BF3}" sibTransId="{DD98205F-0900-4DC2-B1C6-DFB92F58F3E4}"/>
    <dgm:cxn modelId="{F28CAAFE-D13A-4543-80CD-8700FA7A0B1B}" srcId="{FFA22C98-AF19-47BD-9E84-7AE80B107794}" destId="{FBAC4BE3-B233-4252-8769-C6656F8DDCEE}" srcOrd="5" destOrd="0" parTransId="{E1B8CDD7-2F82-4B92-84DF-E2081A85AEA0}" sibTransId="{DCF03EA2-DC95-439B-AECD-0F0D46C2136A}"/>
    <dgm:cxn modelId="{175F69FD-0E50-4456-8E38-E38DF8A01640}" type="presOf" srcId="{084C8887-7540-4198-B1E4-13CB6111F4B8}" destId="{E4FC0429-8338-4B88-9DB8-ED90200B79C3}" srcOrd="0" destOrd="2" presId="urn:microsoft.com/office/officeart/2005/8/layout/hList6"/>
    <dgm:cxn modelId="{A58F58BC-FC11-4B9C-A03B-F8AB1C07B4C2}" type="presOf" srcId="{F102B541-3F0D-460B-BA93-BBFB7157CA30}" destId="{2CCA2E92-A25E-4E87-AAAD-1A5A60CAE940}" srcOrd="0" destOrd="0" presId="urn:microsoft.com/office/officeart/2005/8/layout/hList6"/>
    <dgm:cxn modelId="{1DF294B9-E6E8-4031-A605-17A07B72E0B0}" srcId="{E870F111-559C-4F5A-882E-88B91FA27767}" destId="{0C8A9332-3182-4374-B5C4-03C9129BC213}" srcOrd="0" destOrd="0" parTransId="{C1FA9EC9-F2FA-4E8F-95A1-FDDC7A429DB4}" sibTransId="{AB36F923-70D8-424E-8C28-10A277CB86B0}"/>
    <dgm:cxn modelId="{4DECB13C-E7B2-41C0-BC44-5674C3A3129C}" srcId="{2EFEABB5-BEC8-46CE-A125-121D6BBB8E39}" destId="{F102B541-3F0D-460B-BA93-BBFB7157CA30}" srcOrd="4" destOrd="0" parTransId="{CCABC110-E458-4669-9E53-50109D5BCFFF}" sibTransId="{C24ABBEE-B71B-474A-AC52-D6BA5F66CB25}"/>
    <dgm:cxn modelId="{7A294F93-8198-4216-B8D8-5D89BED14AF4}" type="presOf" srcId="{2EFEABB5-BEC8-46CE-A125-121D6BBB8E39}" destId="{26AC3553-7028-4A50-9B8C-BE72A3431419}" srcOrd="0" destOrd="0" presId="urn:microsoft.com/office/officeart/2005/8/layout/hList6"/>
    <dgm:cxn modelId="{F9345B88-4D5C-43E0-BB19-8C7259A920DC}" srcId="{0682DAD5-F4F3-4362-8A1D-C2E43F53070D}" destId="{F6EBA635-976A-46C4-A362-ABFF1ECC8DFF}" srcOrd="1" destOrd="0" parTransId="{232F1C56-CB18-48B0-A095-7B359EE88215}" sibTransId="{FE127A3D-EBCC-4570-AF79-BE51B941991E}"/>
    <dgm:cxn modelId="{F9D45305-C5FA-4CF8-9DDE-D17791B02BAD}" type="presOf" srcId="{0C8A9332-3182-4374-B5C4-03C9129BC213}" destId="{5D69B395-85B8-48A1-AA1A-9B0F786AC6DD}" srcOrd="0" destOrd="1" presId="urn:microsoft.com/office/officeart/2005/8/layout/hList6"/>
    <dgm:cxn modelId="{FAAFE630-DCDA-41B5-BA4F-E9A08FF45986}" type="presOf" srcId="{108F4544-E088-4147-A918-1702864A3897}" destId="{5D69B395-85B8-48A1-AA1A-9B0F786AC6DD}" srcOrd="0" destOrd="5" presId="urn:microsoft.com/office/officeart/2005/8/layout/hList6"/>
    <dgm:cxn modelId="{7FDDB742-7AFF-42A5-928B-284C2EAB5FBC}" srcId="{FFA22C98-AF19-47BD-9E84-7AE80B107794}" destId="{2EE6CA08-D2A5-4A8B-8A23-01861D7592A5}" srcOrd="6" destOrd="0" parTransId="{3E46902C-FCC4-4D3A-B67F-91DF9228002A}" sibTransId="{1FB8DCC9-4483-429C-A6ED-AF4D9225B14F}"/>
    <dgm:cxn modelId="{23835A43-9FB8-4699-82B1-A463615CB568}" type="presOf" srcId="{FBCF126D-3637-4E26-B949-F74E98D65D10}" destId="{5D69B395-85B8-48A1-AA1A-9B0F786AC6DD}" srcOrd="0" destOrd="4" presId="urn:microsoft.com/office/officeart/2005/8/layout/hList6"/>
    <dgm:cxn modelId="{4C5942B8-68F0-421B-9D4D-4E5F3DAC3F63}" srcId="{FFA22C98-AF19-47BD-9E84-7AE80B107794}" destId="{3DD8B9D3-2447-4374-BF1C-5E9D24EF51B4}" srcOrd="4" destOrd="0" parTransId="{CCB41E7B-A0B1-43A6-91B8-B321E046C4FB}" sibTransId="{B2546630-6EFE-4F2C-AF68-CB130FA5B3AB}"/>
    <dgm:cxn modelId="{58A75870-B78B-4279-8ED5-C08BC42BC0EE}" srcId="{FFA22C98-AF19-47BD-9E84-7AE80B107794}" destId="{BE1E35FB-9333-4A03-BE5A-C60382CA992A}" srcOrd="2" destOrd="0" parTransId="{27A9DA1C-2092-42C4-B6D3-3AF8310A90F0}" sibTransId="{A3772283-CAAB-4181-8A9A-60E0F572347E}"/>
    <dgm:cxn modelId="{6F5639E1-0259-45B0-91C8-B16D5F886E23}" srcId="{FFA22C98-AF19-47BD-9E84-7AE80B107794}" destId="{084C8887-7540-4198-B1E4-13CB6111F4B8}" srcOrd="1" destOrd="0" parTransId="{0F563E58-F8CF-49C2-8BB5-5FA69DC15F24}" sibTransId="{80E1621D-1DBF-4D85-9AAF-BF25D590E0EE}"/>
    <dgm:cxn modelId="{E257074A-F6D4-4C93-AB60-5ACEA5524D10}" type="presOf" srcId="{F6EBA635-976A-46C4-A362-ABFF1ECC8DFF}" destId="{C1F75858-3F41-4A47-B4CD-F422DA945DE8}" srcOrd="0" destOrd="2" presId="urn:microsoft.com/office/officeart/2005/8/layout/hList6"/>
    <dgm:cxn modelId="{A4E92B34-62A7-47B5-BEA0-D98299391DC9}" srcId="{2EFEABB5-BEC8-46CE-A125-121D6BBB8E39}" destId="{C7C06BEA-69D8-42AA-8F76-686BECAE47FE}" srcOrd="3" destOrd="0" parTransId="{1068B473-7DC7-4BEF-A6C8-C0C860256EDF}" sibTransId="{1A2AF38F-EB2F-4DF6-9018-16CDF4172BEC}"/>
    <dgm:cxn modelId="{29ED8C98-0CE9-43E9-B252-1808D4155A4D}" type="presOf" srcId="{BFE9599A-D886-4049-BA2A-C2250AD58AD9}" destId="{5D69B395-85B8-48A1-AA1A-9B0F786AC6DD}" srcOrd="0" destOrd="2" presId="urn:microsoft.com/office/officeart/2005/8/layout/hList6"/>
    <dgm:cxn modelId="{DF644F72-6173-48FE-B166-6452840D11DB}" srcId="{FFA22C98-AF19-47BD-9E84-7AE80B107794}" destId="{379F6F7C-561D-4408-96B7-BF241D8C0F8D}" srcOrd="0" destOrd="0" parTransId="{ACEEEC5C-B4AA-4DF4-9A92-9B98398BDB5A}" sibTransId="{1C4DC328-7733-4302-8EB5-B78EE1AD0979}"/>
    <dgm:cxn modelId="{9A3594A1-5BDF-470F-ABAC-9E0940406C07}" type="presOf" srcId="{7C30D998-0AAD-467A-9935-BD13198AC680}" destId="{2CCA2E92-A25E-4E87-AAAD-1A5A60CAE940}" srcOrd="0" destOrd="1" presId="urn:microsoft.com/office/officeart/2005/8/layout/hList6"/>
    <dgm:cxn modelId="{88CB3BF0-77B1-4D1F-ACB5-F357090D6CF0}" type="presOf" srcId="{0682DAD5-F4F3-4362-8A1D-C2E43F53070D}" destId="{C1F75858-3F41-4A47-B4CD-F422DA945DE8}" srcOrd="0" destOrd="0" presId="urn:microsoft.com/office/officeart/2005/8/layout/hList6"/>
    <dgm:cxn modelId="{749A54CD-D65B-4788-BD0E-7913A36E7E6C}" type="presOf" srcId="{41DCF5F5-FB67-4E87-8F94-CF65CEA3FCA3}" destId="{5D69B395-85B8-48A1-AA1A-9B0F786AC6DD}" srcOrd="0" destOrd="3" presId="urn:microsoft.com/office/officeart/2005/8/layout/hList6"/>
    <dgm:cxn modelId="{428B4CAE-E715-4ADF-9E9E-460B898E07F8}" type="presOf" srcId="{BE1E35FB-9333-4A03-BE5A-C60382CA992A}" destId="{E4FC0429-8338-4B88-9DB8-ED90200B79C3}" srcOrd="0" destOrd="3" presId="urn:microsoft.com/office/officeart/2005/8/layout/hList6"/>
    <dgm:cxn modelId="{2AB13372-6657-445D-917D-C87E6EE1065E}" srcId="{E870F111-559C-4F5A-882E-88B91FA27767}" destId="{41DCF5F5-FB67-4E87-8F94-CF65CEA3FCA3}" srcOrd="2" destOrd="0" parTransId="{7696C808-61EE-469F-AB08-2D073C407A83}" sibTransId="{A11C2B50-AC9E-4696-9F71-01C82CD41055}"/>
    <dgm:cxn modelId="{46A0DFD8-F653-4D07-916D-FD34EF7A5543}" srcId="{C7C06BEA-69D8-42AA-8F76-686BECAE47FE}" destId="{D6E34A7D-CAFB-45F1-B206-C4A4CF4A5D1E}" srcOrd="0" destOrd="0" parTransId="{57CDC1AA-EA27-43CA-9621-960D270812B7}" sibTransId="{577A14D6-86C9-4AB8-8D3F-A808676FBF92}"/>
    <dgm:cxn modelId="{A4680D25-53AC-40D7-A232-449658E88E82}" srcId="{2EFEABB5-BEC8-46CE-A125-121D6BBB8E39}" destId="{E870F111-559C-4F5A-882E-88B91FA27767}" srcOrd="2" destOrd="0" parTransId="{AC7572E1-A339-49F0-823A-4B905A7E0862}" sibTransId="{7A2C6397-D1B8-4E3A-8AA0-A313988B8209}"/>
    <dgm:cxn modelId="{BC7E41A5-3521-4FCE-8A92-AA68452067DF}" type="presOf" srcId="{D6EB5584-2ED1-42F4-BB15-8786AD1BD4E5}" destId="{C1F75858-3F41-4A47-B4CD-F422DA945DE8}" srcOrd="0" destOrd="1" presId="urn:microsoft.com/office/officeart/2005/8/layout/hList6"/>
    <dgm:cxn modelId="{30D87FDB-726E-4554-8913-E838BEC676BA}" srcId="{F102B541-3F0D-460B-BA93-BBFB7157CA30}" destId="{7C30D998-0AAD-467A-9935-BD13198AC680}" srcOrd="0" destOrd="0" parTransId="{0C56DDB0-10F2-4ED4-BB97-EA1BF117E9FB}" sibTransId="{D274EDD7-C62C-4716-85FE-67BF98BB6577}"/>
    <dgm:cxn modelId="{C62E8109-154C-4BA7-AD7C-DFE92DCB26B6}" type="presOf" srcId="{FBAC4BE3-B233-4252-8769-C6656F8DDCEE}" destId="{E4FC0429-8338-4B88-9DB8-ED90200B79C3}" srcOrd="0" destOrd="6" presId="urn:microsoft.com/office/officeart/2005/8/layout/hList6"/>
    <dgm:cxn modelId="{DE166C06-1806-4D08-B932-D1157BA1AD57}" type="presOf" srcId="{D6E34A7D-CAFB-45F1-B206-C4A4CF4A5D1E}" destId="{10620EAE-7D1E-432C-8CAB-F7747566CBE4}" srcOrd="0" destOrd="1" presId="urn:microsoft.com/office/officeart/2005/8/layout/hList6"/>
    <dgm:cxn modelId="{87C261A0-8850-4669-80DE-1DDCA9EC1843}" srcId="{C7C06BEA-69D8-42AA-8F76-686BECAE47FE}" destId="{BF583BFF-F30F-4CAB-A9B5-628E8D096D85}" srcOrd="1" destOrd="0" parTransId="{F2F86EBD-132D-4D8F-ABF2-A57EBB308AD6}" sibTransId="{FD5615F5-0BC1-46C1-8AB3-79778E049C85}"/>
    <dgm:cxn modelId="{28B3166B-EF3D-431A-9D8C-5EA00355C273}" srcId="{E870F111-559C-4F5A-882E-88B91FA27767}" destId="{108F4544-E088-4147-A918-1702864A3897}" srcOrd="4" destOrd="0" parTransId="{765B56D3-D977-4963-ADA5-2F9EDDCE6A94}" sibTransId="{CDFA9034-7C51-4BA6-8C80-260CB99AAFE8}"/>
    <dgm:cxn modelId="{A8A42435-02D2-496E-9CD5-32E532755B24}" type="presOf" srcId="{3DD8B9D3-2447-4374-BF1C-5E9D24EF51B4}" destId="{E4FC0429-8338-4B88-9DB8-ED90200B79C3}" srcOrd="0" destOrd="5" presId="urn:microsoft.com/office/officeart/2005/8/layout/hList6"/>
    <dgm:cxn modelId="{58F79DCF-5824-41AF-9625-6894965DCE28}" srcId="{E870F111-559C-4F5A-882E-88B91FA27767}" destId="{BFE9599A-D886-4049-BA2A-C2250AD58AD9}" srcOrd="1" destOrd="0" parTransId="{0CE00B35-0E4C-47B4-8B86-AB8019C48287}" sibTransId="{C50D89EA-EB7A-4070-9FA9-E5F0122A4A02}"/>
    <dgm:cxn modelId="{4EA73ACE-8AE8-4E2D-B89C-94F9A147081C}" type="presOf" srcId="{BF583BFF-F30F-4CAB-A9B5-628E8D096D85}" destId="{10620EAE-7D1E-432C-8CAB-F7747566CBE4}" srcOrd="0" destOrd="2" presId="urn:microsoft.com/office/officeart/2005/8/layout/hList6"/>
    <dgm:cxn modelId="{98560215-FFB1-4790-9A33-3ABACCD666CF}" type="presOf" srcId="{2EE6CA08-D2A5-4A8B-8A23-01861D7592A5}" destId="{E4FC0429-8338-4B88-9DB8-ED90200B79C3}" srcOrd="0" destOrd="7" presId="urn:microsoft.com/office/officeart/2005/8/layout/hList6"/>
    <dgm:cxn modelId="{6D357CBC-0E98-4E2A-B092-1FE40BDA0771}" type="presOf" srcId="{C7C06BEA-69D8-42AA-8F76-686BECAE47FE}" destId="{10620EAE-7D1E-432C-8CAB-F7747566CBE4}" srcOrd="0" destOrd="0" presId="urn:microsoft.com/office/officeart/2005/8/layout/hList6"/>
    <dgm:cxn modelId="{DA5706D9-04AE-43D3-8EF8-8A6EA024FAE7}" type="presOf" srcId="{E870F111-559C-4F5A-882E-88B91FA27767}" destId="{5D69B395-85B8-48A1-AA1A-9B0F786AC6DD}" srcOrd="0" destOrd="0" presId="urn:microsoft.com/office/officeart/2005/8/layout/hList6"/>
    <dgm:cxn modelId="{E3A5FCD9-73CD-4B48-9413-D5322C8E1174}" type="presOf" srcId="{0F0CAD5D-F9CA-4D17-AB16-DA4B695118C3}" destId="{E4FC0429-8338-4B88-9DB8-ED90200B79C3}" srcOrd="0" destOrd="4" presId="urn:microsoft.com/office/officeart/2005/8/layout/hList6"/>
    <dgm:cxn modelId="{F6B73A0C-75A7-48E7-9CA3-E75B8D28F597}" srcId="{0682DAD5-F4F3-4362-8A1D-C2E43F53070D}" destId="{D6EB5584-2ED1-42F4-BB15-8786AD1BD4E5}" srcOrd="0" destOrd="0" parTransId="{86E49D12-9B36-4585-BE49-2150F61A10F9}" sibTransId="{E2CFE700-8E14-47DF-BBD5-92B7DE238D42}"/>
    <dgm:cxn modelId="{6E091786-9C27-4E4D-A620-4821D66D1658}" type="presOf" srcId="{379F6F7C-561D-4408-96B7-BF241D8C0F8D}" destId="{E4FC0429-8338-4B88-9DB8-ED90200B79C3}" srcOrd="0" destOrd="1" presId="urn:microsoft.com/office/officeart/2005/8/layout/hList6"/>
    <dgm:cxn modelId="{3B25295A-AA51-4102-9E53-0A6893DBE7E5}" srcId="{E870F111-559C-4F5A-882E-88B91FA27767}" destId="{FBCF126D-3637-4E26-B949-F74E98D65D10}" srcOrd="3" destOrd="0" parTransId="{195457AD-BDB9-4DFC-8C3F-B55F3576034A}" sibTransId="{24E2C070-82C0-46C7-A0FB-86807A14C4E1}"/>
    <dgm:cxn modelId="{5BA1D4E4-4CD0-41EE-8CD0-AF6F8C1DDD4C}" type="presParOf" srcId="{26AC3553-7028-4A50-9B8C-BE72A3431419}" destId="{C1F75858-3F41-4A47-B4CD-F422DA945DE8}" srcOrd="0" destOrd="0" presId="urn:microsoft.com/office/officeart/2005/8/layout/hList6"/>
    <dgm:cxn modelId="{84FBE35E-C605-4995-A1BD-BC56EB41FD45}" type="presParOf" srcId="{26AC3553-7028-4A50-9B8C-BE72A3431419}" destId="{0ADED5D9-0A82-4B88-A434-76BCACA5E196}" srcOrd="1" destOrd="0" presId="urn:microsoft.com/office/officeart/2005/8/layout/hList6"/>
    <dgm:cxn modelId="{04FB5D8C-BAA9-4694-B7A9-75323CB80963}" type="presParOf" srcId="{26AC3553-7028-4A50-9B8C-BE72A3431419}" destId="{E4FC0429-8338-4B88-9DB8-ED90200B79C3}" srcOrd="2" destOrd="0" presId="urn:microsoft.com/office/officeart/2005/8/layout/hList6"/>
    <dgm:cxn modelId="{E072D9E1-BF37-432C-A0DB-20BB2C06BD7D}" type="presParOf" srcId="{26AC3553-7028-4A50-9B8C-BE72A3431419}" destId="{DE721453-79FE-4967-AB7F-BE959693905B}" srcOrd="3" destOrd="0" presId="urn:microsoft.com/office/officeart/2005/8/layout/hList6"/>
    <dgm:cxn modelId="{650BAC29-92CB-4CDF-AC81-C0A197C37C36}" type="presParOf" srcId="{26AC3553-7028-4A50-9B8C-BE72A3431419}" destId="{5D69B395-85B8-48A1-AA1A-9B0F786AC6DD}" srcOrd="4" destOrd="0" presId="urn:microsoft.com/office/officeart/2005/8/layout/hList6"/>
    <dgm:cxn modelId="{53562130-C870-48C6-A1D2-93E0C2A42866}" type="presParOf" srcId="{26AC3553-7028-4A50-9B8C-BE72A3431419}" destId="{2CAE56B5-A644-4BF4-B7B1-801B71B70B78}" srcOrd="5" destOrd="0" presId="urn:microsoft.com/office/officeart/2005/8/layout/hList6"/>
    <dgm:cxn modelId="{B489312D-3B91-4974-A515-06B08A54E412}" type="presParOf" srcId="{26AC3553-7028-4A50-9B8C-BE72A3431419}" destId="{10620EAE-7D1E-432C-8CAB-F7747566CBE4}" srcOrd="6" destOrd="0" presId="urn:microsoft.com/office/officeart/2005/8/layout/hList6"/>
    <dgm:cxn modelId="{E8F5E0A7-9CED-4A98-ACC6-6EC6DE6F45BD}" type="presParOf" srcId="{26AC3553-7028-4A50-9B8C-BE72A3431419}" destId="{527D6D2D-3A7E-42EE-8867-97261A8E1185}" srcOrd="7" destOrd="0" presId="urn:microsoft.com/office/officeart/2005/8/layout/hList6"/>
    <dgm:cxn modelId="{7D23B030-65E0-4769-B1B2-47E1EC8939F7}" type="presParOf" srcId="{26AC3553-7028-4A50-9B8C-BE72A3431419}" destId="{2CCA2E92-A25E-4E87-AAAD-1A5A60CAE940}" srcOrd="8"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AAC5682-2332-4ADD-9AF5-5FAD3C75E37B}" type="doc">
      <dgm:prSet loTypeId="urn:microsoft.com/office/officeart/2005/8/layout/rings+Icon" loCatId="relationship" qsTypeId="urn:microsoft.com/office/officeart/2005/8/quickstyle/3d4" qsCatId="3D" csTypeId="urn:microsoft.com/office/officeart/2005/8/colors/colorful1" csCatId="colorful" phldr="1"/>
      <dgm:spPr/>
      <dgm:t>
        <a:bodyPr/>
        <a:lstStyle/>
        <a:p>
          <a:endParaRPr lang="en-CA"/>
        </a:p>
      </dgm:t>
    </dgm:pt>
    <dgm:pt modelId="{E1A4F3CD-59D0-4359-A90B-EEF710FA62AE}">
      <dgm:prSet phldrT="[Text]"/>
      <dgm:spPr/>
      <dgm:t>
        <a:bodyPr/>
        <a:lstStyle/>
        <a:p>
          <a:r>
            <a:rPr lang="en-CA" b="1" dirty="0" smtClean="0"/>
            <a:t>Book Appointment (Web)</a:t>
          </a:r>
          <a:endParaRPr lang="en-CA" b="1" dirty="0"/>
        </a:p>
      </dgm:t>
    </dgm:pt>
    <dgm:pt modelId="{7276524A-17F8-44E4-9EDC-A492DFC064F7}" type="parTrans" cxnId="{932F0C70-BA63-4369-AE3E-8077824C89DD}">
      <dgm:prSet/>
      <dgm:spPr/>
      <dgm:t>
        <a:bodyPr/>
        <a:lstStyle/>
        <a:p>
          <a:endParaRPr lang="en-CA" b="1"/>
        </a:p>
      </dgm:t>
    </dgm:pt>
    <dgm:pt modelId="{9D74DD06-6119-4981-83E3-1395A6C0197A}" type="sibTrans" cxnId="{932F0C70-BA63-4369-AE3E-8077824C89DD}">
      <dgm:prSet/>
      <dgm:spPr/>
      <dgm:t>
        <a:bodyPr/>
        <a:lstStyle/>
        <a:p>
          <a:endParaRPr lang="en-CA" b="1"/>
        </a:p>
      </dgm:t>
    </dgm:pt>
    <dgm:pt modelId="{E2529D1E-65F9-4571-8EFC-01BA9E9BF5F9}">
      <dgm:prSet phldrT="[Text]"/>
      <dgm:spPr/>
      <dgm:t>
        <a:bodyPr/>
        <a:lstStyle/>
        <a:p>
          <a:r>
            <a:rPr lang="en-CA" b="1" dirty="0" smtClean="0"/>
            <a:t>Book Appointment (Mobile)</a:t>
          </a:r>
          <a:endParaRPr lang="en-CA" b="1" dirty="0"/>
        </a:p>
      </dgm:t>
    </dgm:pt>
    <dgm:pt modelId="{5A229BAB-738D-4174-A483-FB35A750D744}" type="parTrans" cxnId="{FA97B132-0096-483C-9AF4-EEFBE934E849}">
      <dgm:prSet/>
      <dgm:spPr/>
      <dgm:t>
        <a:bodyPr/>
        <a:lstStyle/>
        <a:p>
          <a:endParaRPr lang="en-CA" b="1"/>
        </a:p>
      </dgm:t>
    </dgm:pt>
    <dgm:pt modelId="{04D53EDE-868B-43BB-B40B-1400438FC7C3}" type="sibTrans" cxnId="{FA97B132-0096-483C-9AF4-EEFBE934E849}">
      <dgm:prSet/>
      <dgm:spPr/>
      <dgm:t>
        <a:bodyPr/>
        <a:lstStyle/>
        <a:p>
          <a:endParaRPr lang="en-CA" b="1"/>
        </a:p>
      </dgm:t>
    </dgm:pt>
    <dgm:pt modelId="{A18DE0A8-E2F8-4F85-A1A7-BD9B97104DDC}">
      <dgm:prSet phldrT="[Text]"/>
      <dgm:spPr/>
      <dgm:t>
        <a:bodyPr/>
        <a:lstStyle/>
        <a:p>
          <a:r>
            <a:rPr lang="en-CA" b="1" dirty="0" smtClean="0"/>
            <a:t>Meeting Official (Web)</a:t>
          </a:r>
          <a:endParaRPr lang="en-CA" b="1" dirty="0"/>
        </a:p>
      </dgm:t>
    </dgm:pt>
    <dgm:pt modelId="{2DE16A28-CA4E-4141-AC14-2F996B84AA2C}" type="parTrans" cxnId="{1578D064-A063-47C4-ABB0-2340988707A7}">
      <dgm:prSet/>
      <dgm:spPr/>
      <dgm:t>
        <a:bodyPr/>
        <a:lstStyle/>
        <a:p>
          <a:endParaRPr lang="en-CA" b="1"/>
        </a:p>
      </dgm:t>
    </dgm:pt>
    <dgm:pt modelId="{F2D09175-611C-4432-976D-CDA7DE032553}" type="sibTrans" cxnId="{1578D064-A063-47C4-ABB0-2340988707A7}">
      <dgm:prSet/>
      <dgm:spPr/>
      <dgm:t>
        <a:bodyPr/>
        <a:lstStyle/>
        <a:p>
          <a:endParaRPr lang="en-CA" b="1"/>
        </a:p>
      </dgm:t>
    </dgm:pt>
    <dgm:pt modelId="{B4E4FC35-359D-48B3-8817-788217913C36}">
      <dgm:prSet phldrT="[Text]"/>
      <dgm:spPr/>
      <dgm:t>
        <a:bodyPr/>
        <a:lstStyle/>
        <a:p>
          <a:r>
            <a:rPr lang="en-CA" b="1" dirty="0" smtClean="0"/>
            <a:t>Client On boarding(Web)</a:t>
          </a:r>
          <a:endParaRPr lang="en-CA" b="1" dirty="0"/>
        </a:p>
      </dgm:t>
    </dgm:pt>
    <dgm:pt modelId="{19049584-1CEA-4AA3-8AE1-8D527F7009C9}" type="parTrans" cxnId="{8C17229B-73AC-4125-8D31-81FDD63D5FAD}">
      <dgm:prSet/>
      <dgm:spPr/>
      <dgm:t>
        <a:bodyPr/>
        <a:lstStyle/>
        <a:p>
          <a:endParaRPr lang="en-CA" b="1"/>
        </a:p>
      </dgm:t>
    </dgm:pt>
    <dgm:pt modelId="{3B1867C5-0595-4D5E-B4F2-B37485D75730}" type="sibTrans" cxnId="{8C17229B-73AC-4125-8D31-81FDD63D5FAD}">
      <dgm:prSet/>
      <dgm:spPr/>
      <dgm:t>
        <a:bodyPr/>
        <a:lstStyle/>
        <a:p>
          <a:endParaRPr lang="en-CA" b="1"/>
        </a:p>
      </dgm:t>
    </dgm:pt>
    <dgm:pt modelId="{0651A5EE-1484-4FAA-8098-C57185F3E26F}">
      <dgm:prSet phldrT="[Text]"/>
      <dgm:spPr/>
      <dgm:t>
        <a:bodyPr/>
        <a:lstStyle/>
        <a:p>
          <a:r>
            <a:rPr lang="en-CA" b="1" dirty="0" smtClean="0"/>
            <a:t>FAQs[mobile]</a:t>
          </a:r>
          <a:endParaRPr lang="en-CA" b="1" dirty="0"/>
        </a:p>
      </dgm:t>
    </dgm:pt>
    <dgm:pt modelId="{957F4F3E-1C07-4FC8-99ED-262DC3FEEB7E}" type="parTrans" cxnId="{5A77DFBB-1B45-4913-A04F-49AD64B66885}">
      <dgm:prSet/>
      <dgm:spPr/>
      <dgm:t>
        <a:bodyPr/>
        <a:lstStyle/>
        <a:p>
          <a:endParaRPr lang="en-CA" b="1"/>
        </a:p>
      </dgm:t>
    </dgm:pt>
    <dgm:pt modelId="{90156C80-C45D-40BB-BB31-6758758A504A}" type="sibTrans" cxnId="{5A77DFBB-1B45-4913-A04F-49AD64B66885}">
      <dgm:prSet/>
      <dgm:spPr/>
      <dgm:t>
        <a:bodyPr/>
        <a:lstStyle/>
        <a:p>
          <a:endParaRPr lang="en-CA" b="1"/>
        </a:p>
      </dgm:t>
    </dgm:pt>
    <dgm:pt modelId="{591BD9A2-D521-4537-B936-466407DA1CF7}">
      <dgm:prSet phldrT="[Text]"/>
      <dgm:spPr/>
      <dgm:t>
        <a:bodyPr/>
        <a:lstStyle/>
        <a:p>
          <a:r>
            <a:rPr lang="en-CA" b="1" dirty="0" smtClean="0"/>
            <a:t>FAQs[web]</a:t>
          </a:r>
          <a:endParaRPr lang="en-CA" b="1" dirty="0"/>
        </a:p>
      </dgm:t>
    </dgm:pt>
    <dgm:pt modelId="{6C98CB34-0560-4A8D-A144-C4D5617CE8B6}" type="parTrans" cxnId="{4D0B813B-53F1-4976-841B-4E3D5DE72AD1}">
      <dgm:prSet/>
      <dgm:spPr/>
      <dgm:t>
        <a:bodyPr/>
        <a:lstStyle/>
        <a:p>
          <a:endParaRPr lang="en-CA" b="1"/>
        </a:p>
      </dgm:t>
    </dgm:pt>
    <dgm:pt modelId="{68FD698F-0759-4210-8CA4-29AA3E66F385}" type="sibTrans" cxnId="{4D0B813B-53F1-4976-841B-4E3D5DE72AD1}">
      <dgm:prSet/>
      <dgm:spPr/>
      <dgm:t>
        <a:bodyPr/>
        <a:lstStyle/>
        <a:p>
          <a:endParaRPr lang="en-CA" b="1"/>
        </a:p>
      </dgm:t>
    </dgm:pt>
    <dgm:pt modelId="{0EC4E2A7-41D0-485E-815D-B54BE9676DBB}">
      <dgm:prSet phldrT="[Text]"/>
      <dgm:spPr/>
      <dgm:t>
        <a:bodyPr/>
        <a:lstStyle/>
        <a:p>
          <a:r>
            <a:rPr lang="en-CA" b="1" dirty="0" smtClean="0"/>
            <a:t>Authentication</a:t>
          </a:r>
          <a:endParaRPr lang="en-CA" b="1" dirty="0"/>
        </a:p>
      </dgm:t>
    </dgm:pt>
    <dgm:pt modelId="{69AA1C1F-9E74-473B-B817-6A73243A97B2}" type="parTrans" cxnId="{C41F85CF-6C26-4AC8-9657-FC01D1F6641F}">
      <dgm:prSet/>
      <dgm:spPr/>
      <dgm:t>
        <a:bodyPr/>
        <a:lstStyle/>
        <a:p>
          <a:endParaRPr lang="en-CA" b="1"/>
        </a:p>
      </dgm:t>
    </dgm:pt>
    <dgm:pt modelId="{CEBA16F0-2835-4BB3-A2F6-6EE1C51741A3}" type="sibTrans" cxnId="{C41F85CF-6C26-4AC8-9657-FC01D1F6641F}">
      <dgm:prSet/>
      <dgm:spPr/>
      <dgm:t>
        <a:bodyPr/>
        <a:lstStyle/>
        <a:p>
          <a:endParaRPr lang="en-CA" b="1"/>
        </a:p>
      </dgm:t>
    </dgm:pt>
    <dgm:pt modelId="{45F5CAA6-18A1-47B2-94D3-D084631A51EE}">
      <dgm:prSet phldrT="[Text]"/>
      <dgm:spPr/>
      <dgm:t>
        <a:bodyPr/>
        <a:lstStyle/>
        <a:p>
          <a:endParaRPr lang="en-CA"/>
        </a:p>
      </dgm:t>
    </dgm:pt>
    <dgm:pt modelId="{D31F313E-28FC-4975-AA5B-969E1A1F8606}" type="parTrans" cxnId="{49524C1E-571D-4B19-AEE4-3C9895752CFE}">
      <dgm:prSet/>
      <dgm:spPr/>
      <dgm:t>
        <a:bodyPr/>
        <a:lstStyle/>
        <a:p>
          <a:endParaRPr lang="en-CA" b="1"/>
        </a:p>
      </dgm:t>
    </dgm:pt>
    <dgm:pt modelId="{1DA21A4C-1F40-478A-9A19-FA2E6C563F74}" type="sibTrans" cxnId="{49524C1E-571D-4B19-AEE4-3C9895752CFE}">
      <dgm:prSet/>
      <dgm:spPr/>
      <dgm:t>
        <a:bodyPr/>
        <a:lstStyle/>
        <a:p>
          <a:endParaRPr lang="en-CA" b="1"/>
        </a:p>
      </dgm:t>
    </dgm:pt>
    <dgm:pt modelId="{CBBF41E4-4959-417F-9E34-B75357D522AC}">
      <dgm:prSet phldrT="[Text]"/>
      <dgm:spPr/>
      <dgm:t>
        <a:bodyPr/>
        <a:lstStyle/>
        <a:p>
          <a:endParaRPr lang="en-CA"/>
        </a:p>
      </dgm:t>
    </dgm:pt>
    <dgm:pt modelId="{7B8D4504-BBE6-46A9-A345-7D414DFB1EA5}" type="parTrans" cxnId="{CD010736-06E6-4537-A2C5-78DAF258B2F0}">
      <dgm:prSet/>
      <dgm:spPr/>
      <dgm:t>
        <a:bodyPr/>
        <a:lstStyle/>
        <a:p>
          <a:endParaRPr lang="en-CA" b="1"/>
        </a:p>
      </dgm:t>
    </dgm:pt>
    <dgm:pt modelId="{A1E5FE8F-6CA5-4525-8188-A82570DBF8EA}" type="sibTrans" cxnId="{CD010736-06E6-4537-A2C5-78DAF258B2F0}">
      <dgm:prSet/>
      <dgm:spPr/>
      <dgm:t>
        <a:bodyPr/>
        <a:lstStyle/>
        <a:p>
          <a:endParaRPr lang="en-CA" b="1"/>
        </a:p>
      </dgm:t>
    </dgm:pt>
    <dgm:pt modelId="{250752E6-FE86-479C-BE67-FEA892A1FDA6}" type="pres">
      <dgm:prSet presAssocID="{BAAC5682-2332-4ADD-9AF5-5FAD3C75E37B}" presName="Name0" presStyleCnt="0">
        <dgm:presLayoutVars>
          <dgm:chMax val="7"/>
          <dgm:dir/>
          <dgm:resizeHandles val="exact"/>
        </dgm:presLayoutVars>
      </dgm:prSet>
      <dgm:spPr/>
      <dgm:t>
        <a:bodyPr/>
        <a:lstStyle/>
        <a:p>
          <a:endParaRPr lang="en-CA"/>
        </a:p>
      </dgm:t>
    </dgm:pt>
    <dgm:pt modelId="{A78B6BCC-54CA-43E7-B7B6-7FAEC790904D}" type="pres">
      <dgm:prSet presAssocID="{BAAC5682-2332-4ADD-9AF5-5FAD3C75E37B}" presName="ellipse1" presStyleLbl="vennNode1" presStyleIdx="0" presStyleCnt="7">
        <dgm:presLayoutVars>
          <dgm:bulletEnabled val="1"/>
        </dgm:presLayoutVars>
      </dgm:prSet>
      <dgm:spPr/>
      <dgm:t>
        <a:bodyPr/>
        <a:lstStyle/>
        <a:p>
          <a:endParaRPr lang="en-CA"/>
        </a:p>
      </dgm:t>
    </dgm:pt>
    <dgm:pt modelId="{018E10DD-0772-4A23-A20B-1C7B6B1B0361}" type="pres">
      <dgm:prSet presAssocID="{BAAC5682-2332-4ADD-9AF5-5FAD3C75E37B}" presName="ellipse2" presStyleLbl="vennNode1" presStyleIdx="1" presStyleCnt="7">
        <dgm:presLayoutVars>
          <dgm:bulletEnabled val="1"/>
        </dgm:presLayoutVars>
      </dgm:prSet>
      <dgm:spPr/>
      <dgm:t>
        <a:bodyPr/>
        <a:lstStyle/>
        <a:p>
          <a:endParaRPr lang="en-CA"/>
        </a:p>
      </dgm:t>
    </dgm:pt>
    <dgm:pt modelId="{5110C806-833E-4956-9EFA-3B6D8EF7594C}" type="pres">
      <dgm:prSet presAssocID="{BAAC5682-2332-4ADD-9AF5-5FAD3C75E37B}" presName="ellipse3" presStyleLbl="vennNode1" presStyleIdx="2" presStyleCnt="7">
        <dgm:presLayoutVars>
          <dgm:bulletEnabled val="1"/>
        </dgm:presLayoutVars>
      </dgm:prSet>
      <dgm:spPr/>
      <dgm:t>
        <a:bodyPr/>
        <a:lstStyle/>
        <a:p>
          <a:endParaRPr lang="en-CA"/>
        </a:p>
      </dgm:t>
    </dgm:pt>
    <dgm:pt modelId="{08224346-C0C1-47F9-8105-20A3684BEB09}" type="pres">
      <dgm:prSet presAssocID="{BAAC5682-2332-4ADD-9AF5-5FAD3C75E37B}" presName="ellipse4" presStyleLbl="vennNode1" presStyleIdx="3" presStyleCnt="7">
        <dgm:presLayoutVars>
          <dgm:bulletEnabled val="1"/>
        </dgm:presLayoutVars>
      </dgm:prSet>
      <dgm:spPr/>
      <dgm:t>
        <a:bodyPr/>
        <a:lstStyle/>
        <a:p>
          <a:endParaRPr lang="en-CA"/>
        </a:p>
      </dgm:t>
    </dgm:pt>
    <dgm:pt modelId="{0AFFCB3E-D4A6-46AB-9C17-7C458990C81E}" type="pres">
      <dgm:prSet presAssocID="{BAAC5682-2332-4ADD-9AF5-5FAD3C75E37B}" presName="ellipse5" presStyleLbl="vennNode1" presStyleIdx="4" presStyleCnt="7">
        <dgm:presLayoutVars>
          <dgm:bulletEnabled val="1"/>
        </dgm:presLayoutVars>
      </dgm:prSet>
      <dgm:spPr/>
      <dgm:t>
        <a:bodyPr/>
        <a:lstStyle/>
        <a:p>
          <a:endParaRPr lang="en-CA"/>
        </a:p>
      </dgm:t>
    </dgm:pt>
    <dgm:pt modelId="{6EEBEA7F-DA0C-4F8B-8963-BC9AD36C15FF}" type="pres">
      <dgm:prSet presAssocID="{BAAC5682-2332-4ADD-9AF5-5FAD3C75E37B}" presName="ellipse6" presStyleLbl="vennNode1" presStyleIdx="5" presStyleCnt="7">
        <dgm:presLayoutVars>
          <dgm:bulletEnabled val="1"/>
        </dgm:presLayoutVars>
      </dgm:prSet>
      <dgm:spPr/>
      <dgm:t>
        <a:bodyPr/>
        <a:lstStyle/>
        <a:p>
          <a:endParaRPr lang="en-CA"/>
        </a:p>
      </dgm:t>
    </dgm:pt>
    <dgm:pt modelId="{B2979F88-AA2D-4302-AB38-E14751A64342}" type="pres">
      <dgm:prSet presAssocID="{BAAC5682-2332-4ADD-9AF5-5FAD3C75E37B}" presName="ellipse7" presStyleLbl="vennNode1" presStyleIdx="6" presStyleCnt="7">
        <dgm:presLayoutVars>
          <dgm:bulletEnabled val="1"/>
        </dgm:presLayoutVars>
      </dgm:prSet>
      <dgm:spPr/>
      <dgm:t>
        <a:bodyPr/>
        <a:lstStyle/>
        <a:p>
          <a:endParaRPr lang="en-CA"/>
        </a:p>
      </dgm:t>
    </dgm:pt>
  </dgm:ptLst>
  <dgm:cxnLst>
    <dgm:cxn modelId="{C41F85CF-6C26-4AC8-9657-FC01D1F6641F}" srcId="{BAAC5682-2332-4ADD-9AF5-5FAD3C75E37B}" destId="{0EC4E2A7-41D0-485E-815D-B54BE9676DBB}" srcOrd="6" destOrd="0" parTransId="{69AA1C1F-9E74-473B-B817-6A73243A97B2}" sibTransId="{CEBA16F0-2835-4BB3-A2F6-6EE1C51741A3}"/>
    <dgm:cxn modelId="{4D0B813B-53F1-4976-841B-4E3D5DE72AD1}" srcId="{BAAC5682-2332-4ADD-9AF5-5FAD3C75E37B}" destId="{591BD9A2-D521-4537-B936-466407DA1CF7}" srcOrd="5" destOrd="0" parTransId="{6C98CB34-0560-4A8D-A144-C4D5617CE8B6}" sibTransId="{68FD698F-0759-4210-8CA4-29AA3E66F385}"/>
    <dgm:cxn modelId="{932F0C70-BA63-4369-AE3E-8077824C89DD}" srcId="{BAAC5682-2332-4ADD-9AF5-5FAD3C75E37B}" destId="{E1A4F3CD-59D0-4359-A90B-EEF710FA62AE}" srcOrd="0" destOrd="0" parTransId="{7276524A-17F8-44E4-9EDC-A492DFC064F7}" sibTransId="{9D74DD06-6119-4981-83E3-1395A6C0197A}"/>
    <dgm:cxn modelId="{2337D8EF-A8AE-4D7B-A88C-4EE7F677E26F}" type="presOf" srcId="{591BD9A2-D521-4537-B936-466407DA1CF7}" destId="{6EEBEA7F-DA0C-4F8B-8963-BC9AD36C15FF}" srcOrd="0" destOrd="0" presId="urn:microsoft.com/office/officeart/2005/8/layout/rings+Icon"/>
    <dgm:cxn modelId="{8C17229B-73AC-4125-8D31-81FDD63D5FAD}" srcId="{BAAC5682-2332-4ADD-9AF5-5FAD3C75E37B}" destId="{B4E4FC35-359D-48B3-8817-788217913C36}" srcOrd="3" destOrd="0" parTransId="{19049584-1CEA-4AA3-8AE1-8D527F7009C9}" sibTransId="{3B1867C5-0595-4D5E-B4F2-B37485D75730}"/>
    <dgm:cxn modelId="{49524C1E-571D-4B19-AEE4-3C9895752CFE}" srcId="{BAAC5682-2332-4ADD-9AF5-5FAD3C75E37B}" destId="{45F5CAA6-18A1-47B2-94D3-D084631A51EE}" srcOrd="7" destOrd="0" parTransId="{D31F313E-28FC-4975-AA5B-969E1A1F8606}" sibTransId="{1DA21A4C-1F40-478A-9A19-FA2E6C563F74}"/>
    <dgm:cxn modelId="{F2C10341-3DC6-410A-9407-5D8343BD70BE}" type="presOf" srcId="{E2529D1E-65F9-4571-8EFC-01BA9E9BF5F9}" destId="{018E10DD-0772-4A23-A20B-1C7B6B1B0361}" srcOrd="0" destOrd="0" presId="urn:microsoft.com/office/officeart/2005/8/layout/rings+Icon"/>
    <dgm:cxn modelId="{5A77DFBB-1B45-4913-A04F-49AD64B66885}" srcId="{BAAC5682-2332-4ADD-9AF5-5FAD3C75E37B}" destId="{0651A5EE-1484-4FAA-8098-C57185F3E26F}" srcOrd="4" destOrd="0" parTransId="{957F4F3E-1C07-4FC8-99ED-262DC3FEEB7E}" sibTransId="{90156C80-C45D-40BB-BB31-6758758A504A}"/>
    <dgm:cxn modelId="{1D1D41DF-003A-4CC4-B130-1CF73BB36788}" type="presOf" srcId="{0651A5EE-1484-4FAA-8098-C57185F3E26F}" destId="{0AFFCB3E-D4A6-46AB-9C17-7C458990C81E}" srcOrd="0" destOrd="0" presId="urn:microsoft.com/office/officeart/2005/8/layout/rings+Icon"/>
    <dgm:cxn modelId="{FA97B132-0096-483C-9AF4-EEFBE934E849}" srcId="{BAAC5682-2332-4ADD-9AF5-5FAD3C75E37B}" destId="{E2529D1E-65F9-4571-8EFC-01BA9E9BF5F9}" srcOrd="1" destOrd="0" parTransId="{5A229BAB-738D-4174-A483-FB35A750D744}" sibTransId="{04D53EDE-868B-43BB-B40B-1400438FC7C3}"/>
    <dgm:cxn modelId="{8837151B-C4C5-47BB-BD0D-D039E25FD53B}" type="presOf" srcId="{E1A4F3CD-59D0-4359-A90B-EEF710FA62AE}" destId="{A78B6BCC-54CA-43E7-B7B6-7FAEC790904D}" srcOrd="0" destOrd="0" presId="urn:microsoft.com/office/officeart/2005/8/layout/rings+Icon"/>
    <dgm:cxn modelId="{956BE3FE-0B30-428C-ABE7-70DBA3BEC99A}" type="presOf" srcId="{BAAC5682-2332-4ADD-9AF5-5FAD3C75E37B}" destId="{250752E6-FE86-479C-BE67-FEA892A1FDA6}" srcOrd="0" destOrd="0" presId="urn:microsoft.com/office/officeart/2005/8/layout/rings+Icon"/>
    <dgm:cxn modelId="{8A06F0FC-DB7F-4A7C-A32A-E5AE6E1DB06E}" type="presOf" srcId="{0EC4E2A7-41D0-485E-815D-B54BE9676DBB}" destId="{B2979F88-AA2D-4302-AB38-E14751A64342}" srcOrd="0" destOrd="0" presId="urn:microsoft.com/office/officeart/2005/8/layout/rings+Icon"/>
    <dgm:cxn modelId="{54ED084A-F8B8-4395-A93C-8404A3073EC9}" type="presOf" srcId="{A18DE0A8-E2F8-4F85-A1A7-BD9B97104DDC}" destId="{5110C806-833E-4956-9EFA-3B6D8EF7594C}" srcOrd="0" destOrd="0" presId="urn:microsoft.com/office/officeart/2005/8/layout/rings+Icon"/>
    <dgm:cxn modelId="{CD010736-06E6-4537-A2C5-78DAF258B2F0}" srcId="{BAAC5682-2332-4ADD-9AF5-5FAD3C75E37B}" destId="{CBBF41E4-4959-417F-9E34-B75357D522AC}" srcOrd="8" destOrd="0" parTransId="{7B8D4504-BBE6-46A9-A345-7D414DFB1EA5}" sibTransId="{A1E5FE8F-6CA5-4525-8188-A82570DBF8EA}"/>
    <dgm:cxn modelId="{1578D064-A063-47C4-ABB0-2340988707A7}" srcId="{BAAC5682-2332-4ADD-9AF5-5FAD3C75E37B}" destId="{A18DE0A8-E2F8-4F85-A1A7-BD9B97104DDC}" srcOrd="2" destOrd="0" parTransId="{2DE16A28-CA4E-4141-AC14-2F996B84AA2C}" sibTransId="{F2D09175-611C-4432-976D-CDA7DE032553}"/>
    <dgm:cxn modelId="{1061F085-92DB-4E2A-8A1F-3FF7A0BC310A}" type="presOf" srcId="{B4E4FC35-359D-48B3-8817-788217913C36}" destId="{08224346-C0C1-47F9-8105-20A3684BEB09}" srcOrd="0" destOrd="0" presId="urn:microsoft.com/office/officeart/2005/8/layout/rings+Icon"/>
    <dgm:cxn modelId="{D85B982B-3E3A-4C7B-8FE7-0A74782DA5D2}" type="presParOf" srcId="{250752E6-FE86-479C-BE67-FEA892A1FDA6}" destId="{A78B6BCC-54CA-43E7-B7B6-7FAEC790904D}" srcOrd="0" destOrd="0" presId="urn:microsoft.com/office/officeart/2005/8/layout/rings+Icon"/>
    <dgm:cxn modelId="{14999C48-CF27-486A-95E9-8ADDCE48A74E}" type="presParOf" srcId="{250752E6-FE86-479C-BE67-FEA892A1FDA6}" destId="{018E10DD-0772-4A23-A20B-1C7B6B1B0361}" srcOrd="1" destOrd="0" presId="urn:microsoft.com/office/officeart/2005/8/layout/rings+Icon"/>
    <dgm:cxn modelId="{96B13D49-DC37-4880-97EC-EAD8325C0599}" type="presParOf" srcId="{250752E6-FE86-479C-BE67-FEA892A1FDA6}" destId="{5110C806-833E-4956-9EFA-3B6D8EF7594C}" srcOrd="2" destOrd="0" presId="urn:microsoft.com/office/officeart/2005/8/layout/rings+Icon"/>
    <dgm:cxn modelId="{2F956A16-1187-4410-8DE4-C8CE7D9FEF25}" type="presParOf" srcId="{250752E6-FE86-479C-BE67-FEA892A1FDA6}" destId="{08224346-C0C1-47F9-8105-20A3684BEB09}" srcOrd="3" destOrd="0" presId="urn:microsoft.com/office/officeart/2005/8/layout/rings+Icon"/>
    <dgm:cxn modelId="{9E252B04-3E42-43B3-A7FE-9A31CB8C0B23}" type="presParOf" srcId="{250752E6-FE86-479C-BE67-FEA892A1FDA6}" destId="{0AFFCB3E-D4A6-46AB-9C17-7C458990C81E}" srcOrd="4" destOrd="0" presId="urn:microsoft.com/office/officeart/2005/8/layout/rings+Icon"/>
    <dgm:cxn modelId="{92D2BC25-637A-451C-B389-7D4FCC507459}" type="presParOf" srcId="{250752E6-FE86-479C-BE67-FEA892A1FDA6}" destId="{6EEBEA7F-DA0C-4F8B-8963-BC9AD36C15FF}" srcOrd="5" destOrd="0" presId="urn:microsoft.com/office/officeart/2005/8/layout/rings+Icon"/>
    <dgm:cxn modelId="{5274FE55-E4A6-40C4-BE6C-D50BAB47FB45}" type="presParOf" srcId="{250752E6-FE86-479C-BE67-FEA892A1FDA6}" destId="{B2979F88-AA2D-4302-AB38-E14751A64342}" srcOrd="6" destOrd="0" presId="urn:microsoft.com/office/officeart/2005/8/layout/rings+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4E39504-4F7E-40D9-8BF4-C93E949BD242}" type="doc">
      <dgm:prSet loTypeId="urn:microsoft.com/office/officeart/2008/layout/VerticalCircleList" loCatId="list" qsTypeId="urn:microsoft.com/office/officeart/2005/8/quickstyle/3d9" qsCatId="3D" csTypeId="urn:microsoft.com/office/officeart/2005/8/colors/colorful1" csCatId="colorful" phldr="1"/>
      <dgm:spPr/>
      <dgm:t>
        <a:bodyPr/>
        <a:lstStyle/>
        <a:p>
          <a:endParaRPr lang="en-CA"/>
        </a:p>
      </dgm:t>
    </dgm:pt>
    <dgm:pt modelId="{A8489A50-3681-4678-81A0-D1BEDBB4B1A2}">
      <dgm:prSet phldrT="[Text]"/>
      <dgm:spPr/>
      <dgm:t>
        <a:bodyPr>
          <a:sp3d extrusionH="28000" prstMaterial="matte">
            <a:bevelT w="82550" h="38100" prst="coolSlant"/>
          </a:sp3d>
        </a:bodyPr>
        <a:lstStyle/>
        <a:p>
          <a:r>
            <a:rPr lang="en-CA" dirty="0" smtClean="0"/>
            <a:t>Scheduler Web Application</a:t>
          </a:r>
          <a:endParaRPr lang="en-CA" dirty="0"/>
        </a:p>
      </dgm:t>
    </dgm:pt>
    <dgm:pt modelId="{9D733A98-F9F6-41DF-ABB1-A98C492818F3}" type="parTrans" cxnId="{014B1A88-7BC8-4A9E-878B-4A8E7ACCD40D}">
      <dgm:prSet/>
      <dgm:spPr/>
      <dgm:t>
        <a:bodyPr/>
        <a:lstStyle/>
        <a:p>
          <a:endParaRPr lang="en-CA"/>
        </a:p>
      </dgm:t>
    </dgm:pt>
    <dgm:pt modelId="{E20D02F2-3130-4648-A1D7-737D4401A782}" type="sibTrans" cxnId="{014B1A88-7BC8-4A9E-878B-4A8E7ACCD40D}">
      <dgm:prSet/>
      <dgm:spPr/>
      <dgm:t>
        <a:bodyPr/>
        <a:lstStyle/>
        <a:p>
          <a:endParaRPr lang="en-CA"/>
        </a:p>
      </dgm:t>
    </dgm:pt>
    <dgm:pt modelId="{713CBBA5-C81C-4F2C-8CE5-AF39955D5FA8}">
      <dgm:prSet phldrT="[Text]"/>
      <dgm:spPr/>
      <dgm:t>
        <a:bodyPr>
          <a:sp3d extrusionH="28000" prstMaterial="matte">
            <a:bevelT w="82550" h="38100" prst="coolSlant"/>
          </a:sp3d>
        </a:bodyPr>
        <a:lstStyle/>
        <a:p>
          <a:r>
            <a:rPr lang="en-CA" dirty="0" smtClean="0"/>
            <a:t>Scheduler Mobile Application</a:t>
          </a:r>
          <a:endParaRPr lang="en-CA" dirty="0"/>
        </a:p>
      </dgm:t>
    </dgm:pt>
    <dgm:pt modelId="{A5FFC327-89FC-4C70-8809-6D5F11E5FFAD}" type="parTrans" cxnId="{1C48CA1D-5ED0-4B27-8E17-75A4380F600C}">
      <dgm:prSet/>
      <dgm:spPr/>
      <dgm:t>
        <a:bodyPr/>
        <a:lstStyle/>
        <a:p>
          <a:endParaRPr lang="en-CA"/>
        </a:p>
      </dgm:t>
    </dgm:pt>
    <dgm:pt modelId="{33EF72C0-C44A-4A0E-94B9-3B2E471B0B89}" type="sibTrans" cxnId="{1C48CA1D-5ED0-4B27-8E17-75A4380F600C}">
      <dgm:prSet/>
      <dgm:spPr/>
      <dgm:t>
        <a:bodyPr/>
        <a:lstStyle/>
        <a:p>
          <a:endParaRPr lang="en-CA"/>
        </a:p>
      </dgm:t>
    </dgm:pt>
    <dgm:pt modelId="{502CAE5E-1270-43DC-9F89-BFE0BEB1013F}" type="pres">
      <dgm:prSet presAssocID="{04E39504-4F7E-40D9-8BF4-C93E949BD242}" presName="Name0" presStyleCnt="0">
        <dgm:presLayoutVars>
          <dgm:dir/>
        </dgm:presLayoutVars>
      </dgm:prSet>
      <dgm:spPr/>
      <dgm:t>
        <a:bodyPr/>
        <a:lstStyle/>
        <a:p>
          <a:endParaRPr lang="en-CA"/>
        </a:p>
      </dgm:t>
    </dgm:pt>
    <dgm:pt modelId="{059F8D8A-7F38-4700-B8AD-4CBC1940C1DC}" type="pres">
      <dgm:prSet presAssocID="{A8489A50-3681-4678-81A0-D1BEDBB4B1A2}" presName="noChildren" presStyleCnt="0"/>
      <dgm:spPr/>
    </dgm:pt>
    <dgm:pt modelId="{64DE9910-A229-4A65-8B00-19BFD6E308CA}" type="pres">
      <dgm:prSet presAssocID="{A8489A50-3681-4678-81A0-D1BEDBB4B1A2}" presName="gap" presStyleCnt="0"/>
      <dgm:spPr/>
    </dgm:pt>
    <dgm:pt modelId="{66B0E331-1F47-4F14-BEDF-D1D68156D717}" type="pres">
      <dgm:prSet presAssocID="{A8489A50-3681-4678-81A0-D1BEDBB4B1A2}" presName="medCircle2" presStyleLbl="vennNode1" presStyleIdx="0" presStyleCnt="2"/>
      <dgm:spPr/>
    </dgm:pt>
    <dgm:pt modelId="{C276655B-FDD9-436D-A4B9-D9F4024D7601}" type="pres">
      <dgm:prSet presAssocID="{A8489A50-3681-4678-81A0-D1BEDBB4B1A2}" presName="txLvlOnly1" presStyleLbl="revTx" presStyleIdx="0" presStyleCnt="2"/>
      <dgm:spPr/>
      <dgm:t>
        <a:bodyPr/>
        <a:lstStyle/>
        <a:p>
          <a:endParaRPr lang="en-CA"/>
        </a:p>
      </dgm:t>
    </dgm:pt>
    <dgm:pt modelId="{2D26B4D0-1989-46EF-9E48-6C455ABB916A}" type="pres">
      <dgm:prSet presAssocID="{713CBBA5-C81C-4F2C-8CE5-AF39955D5FA8}" presName="noChildren" presStyleCnt="0"/>
      <dgm:spPr/>
    </dgm:pt>
    <dgm:pt modelId="{23A36143-6B68-42E2-85E9-6DCD4F562B60}" type="pres">
      <dgm:prSet presAssocID="{713CBBA5-C81C-4F2C-8CE5-AF39955D5FA8}" presName="gap" presStyleCnt="0"/>
      <dgm:spPr/>
    </dgm:pt>
    <dgm:pt modelId="{73D5DAC7-3920-4172-8F0A-B2D1F7461722}" type="pres">
      <dgm:prSet presAssocID="{713CBBA5-C81C-4F2C-8CE5-AF39955D5FA8}" presName="medCircle2" presStyleLbl="vennNode1" presStyleIdx="1" presStyleCnt="2"/>
      <dgm:spPr/>
    </dgm:pt>
    <dgm:pt modelId="{14E273FF-5FD9-4200-959F-43FCCBAF4844}" type="pres">
      <dgm:prSet presAssocID="{713CBBA5-C81C-4F2C-8CE5-AF39955D5FA8}" presName="txLvlOnly1" presStyleLbl="revTx" presStyleIdx="1" presStyleCnt="2"/>
      <dgm:spPr/>
      <dgm:t>
        <a:bodyPr/>
        <a:lstStyle/>
        <a:p>
          <a:endParaRPr lang="en-CA"/>
        </a:p>
      </dgm:t>
    </dgm:pt>
  </dgm:ptLst>
  <dgm:cxnLst>
    <dgm:cxn modelId="{88565DA1-41E6-466B-B006-AEE48183B7D7}" type="presOf" srcId="{A8489A50-3681-4678-81A0-D1BEDBB4B1A2}" destId="{C276655B-FDD9-436D-A4B9-D9F4024D7601}" srcOrd="0" destOrd="0" presId="urn:microsoft.com/office/officeart/2008/layout/VerticalCircleList"/>
    <dgm:cxn modelId="{1C48CA1D-5ED0-4B27-8E17-75A4380F600C}" srcId="{04E39504-4F7E-40D9-8BF4-C93E949BD242}" destId="{713CBBA5-C81C-4F2C-8CE5-AF39955D5FA8}" srcOrd="1" destOrd="0" parTransId="{A5FFC327-89FC-4C70-8809-6D5F11E5FFAD}" sibTransId="{33EF72C0-C44A-4A0E-94B9-3B2E471B0B89}"/>
    <dgm:cxn modelId="{014B1A88-7BC8-4A9E-878B-4A8E7ACCD40D}" srcId="{04E39504-4F7E-40D9-8BF4-C93E949BD242}" destId="{A8489A50-3681-4678-81A0-D1BEDBB4B1A2}" srcOrd="0" destOrd="0" parTransId="{9D733A98-F9F6-41DF-ABB1-A98C492818F3}" sibTransId="{E20D02F2-3130-4648-A1D7-737D4401A782}"/>
    <dgm:cxn modelId="{C5F00F7F-7BD6-4240-8185-7433318C3156}" type="presOf" srcId="{713CBBA5-C81C-4F2C-8CE5-AF39955D5FA8}" destId="{14E273FF-5FD9-4200-959F-43FCCBAF4844}" srcOrd="0" destOrd="0" presId="urn:microsoft.com/office/officeart/2008/layout/VerticalCircleList"/>
    <dgm:cxn modelId="{C114EF0E-DB7B-4D8D-AB7D-2D68D65FB0B5}" type="presOf" srcId="{04E39504-4F7E-40D9-8BF4-C93E949BD242}" destId="{502CAE5E-1270-43DC-9F89-BFE0BEB1013F}" srcOrd="0" destOrd="0" presId="urn:microsoft.com/office/officeart/2008/layout/VerticalCircleList"/>
    <dgm:cxn modelId="{F999988C-C5A7-43EF-B5D1-77EBB7EC3341}" type="presParOf" srcId="{502CAE5E-1270-43DC-9F89-BFE0BEB1013F}" destId="{059F8D8A-7F38-4700-B8AD-4CBC1940C1DC}" srcOrd="0" destOrd="0" presId="urn:microsoft.com/office/officeart/2008/layout/VerticalCircleList"/>
    <dgm:cxn modelId="{D2E7FD4A-DE24-445B-9F4D-7CBB3D76E5C3}" type="presParOf" srcId="{059F8D8A-7F38-4700-B8AD-4CBC1940C1DC}" destId="{64DE9910-A229-4A65-8B00-19BFD6E308CA}" srcOrd="0" destOrd="0" presId="urn:microsoft.com/office/officeart/2008/layout/VerticalCircleList"/>
    <dgm:cxn modelId="{371F8A60-D6C2-4D47-9522-1B45B2124284}" type="presParOf" srcId="{059F8D8A-7F38-4700-B8AD-4CBC1940C1DC}" destId="{66B0E331-1F47-4F14-BEDF-D1D68156D717}" srcOrd="1" destOrd="0" presId="urn:microsoft.com/office/officeart/2008/layout/VerticalCircleList"/>
    <dgm:cxn modelId="{7CC80397-A49A-4AF6-8966-68200B1AACB8}" type="presParOf" srcId="{059F8D8A-7F38-4700-B8AD-4CBC1940C1DC}" destId="{C276655B-FDD9-436D-A4B9-D9F4024D7601}" srcOrd="2" destOrd="0" presId="urn:microsoft.com/office/officeart/2008/layout/VerticalCircleList"/>
    <dgm:cxn modelId="{8B5F648E-3115-44B6-9354-7127D947D20E}" type="presParOf" srcId="{502CAE5E-1270-43DC-9F89-BFE0BEB1013F}" destId="{2D26B4D0-1989-46EF-9E48-6C455ABB916A}" srcOrd="1" destOrd="0" presId="urn:microsoft.com/office/officeart/2008/layout/VerticalCircleList"/>
    <dgm:cxn modelId="{D009511C-83E2-4DDF-9107-B5078DF81647}" type="presParOf" srcId="{2D26B4D0-1989-46EF-9E48-6C455ABB916A}" destId="{23A36143-6B68-42E2-85E9-6DCD4F562B60}" srcOrd="0" destOrd="0" presId="urn:microsoft.com/office/officeart/2008/layout/VerticalCircleList"/>
    <dgm:cxn modelId="{3819DEE8-C602-40A2-B437-3929536F3175}" type="presParOf" srcId="{2D26B4D0-1989-46EF-9E48-6C455ABB916A}" destId="{73D5DAC7-3920-4172-8F0A-B2D1F7461722}" srcOrd="1" destOrd="0" presId="urn:microsoft.com/office/officeart/2008/layout/VerticalCircleList"/>
    <dgm:cxn modelId="{C49BA32A-7F51-44FE-BA91-44832366C8CB}" type="presParOf" srcId="{2D26B4D0-1989-46EF-9E48-6C455ABB916A}" destId="{14E273FF-5FD9-4200-959F-43FCCBAF4844}" srcOrd="2" destOrd="0" presId="urn:microsoft.com/office/officeart/2008/layout/Vertical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775114-9998-4CB0-91E3-3F278C7662DB}"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CA"/>
        </a:p>
      </dgm:t>
    </dgm:pt>
    <dgm:pt modelId="{CB086167-A9F5-4938-B218-6B0BA46A70A5}">
      <dgm:prSet phldrT="[Text]"/>
      <dgm:spPr/>
      <dgm:t>
        <a:bodyPr/>
        <a:lstStyle/>
        <a:p>
          <a:r>
            <a:rPr lang="en-CA" dirty="0" smtClean="0"/>
            <a:t>Dipen Patel – Scrum Master</a:t>
          </a:r>
          <a:endParaRPr lang="en-CA" dirty="0"/>
        </a:p>
      </dgm:t>
    </dgm:pt>
    <dgm:pt modelId="{22D37C12-BD36-4F36-B456-5A4333E28B99}" type="parTrans" cxnId="{098F57BA-DAF6-4C3D-BAFD-249312EA50DD}">
      <dgm:prSet/>
      <dgm:spPr/>
      <dgm:t>
        <a:bodyPr/>
        <a:lstStyle/>
        <a:p>
          <a:endParaRPr lang="en-CA"/>
        </a:p>
      </dgm:t>
    </dgm:pt>
    <dgm:pt modelId="{25799C42-5779-414D-B1C5-53BD0DD50866}" type="sibTrans" cxnId="{098F57BA-DAF6-4C3D-BAFD-249312EA50DD}">
      <dgm:prSet/>
      <dgm:spPr/>
      <dgm:t>
        <a:bodyPr/>
        <a:lstStyle/>
        <a:p>
          <a:endParaRPr lang="en-CA"/>
        </a:p>
      </dgm:t>
    </dgm:pt>
    <dgm:pt modelId="{2BC6CB01-B33C-4BB8-91FC-760CFB47CAFB}">
      <dgm:prSet phldrT="[Text]"/>
      <dgm:spPr/>
      <dgm:t>
        <a:bodyPr/>
        <a:lstStyle/>
        <a:p>
          <a:r>
            <a:rPr lang="en-CA" dirty="0" smtClean="0"/>
            <a:t>Pivotal Tracker</a:t>
          </a:r>
          <a:endParaRPr lang="en-CA" dirty="0"/>
        </a:p>
      </dgm:t>
    </dgm:pt>
    <dgm:pt modelId="{16BEB053-7443-47D0-8A0B-2294D09182E6}" type="parTrans" cxnId="{3C3D994D-AEC5-45C9-BC28-32771BAE6BC5}">
      <dgm:prSet/>
      <dgm:spPr/>
      <dgm:t>
        <a:bodyPr/>
        <a:lstStyle/>
        <a:p>
          <a:endParaRPr lang="en-CA"/>
        </a:p>
      </dgm:t>
    </dgm:pt>
    <dgm:pt modelId="{0A789A26-1185-4223-BF07-C8219F748CA5}" type="sibTrans" cxnId="{3C3D994D-AEC5-45C9-BC28-32771BAE6BC5}">
      <dgm:prSet/>
      <dgm:spPr/>
      <dgm:t>
        <a:bodyPr/>
        <a:lstStyle/>
        <a:p>
          <a:endParaRPr lang="en-CA"/>
        </a:p>
      </dgm:t>
    </dgm:pt>
    <dgm:pt modelId="{EE7BEECD-B26B-447F-922B-B7A1E5A6F50D}">
      <dgm:prSet phldrT="[Text]"/>
      <dgm:spPr/>
      <dgm:t>
        <a:bodyPr/>
        <a:lstStyle/>
        <a:p>
          <a:r>
            <a:rPr lang="en-CA" dirty="0" smtClean="0"/>
            <a:t>Shalin Banjara - Developer </a:t>
          </a:r>
          <a:endParaRPr lang="en-CA" dirty="0"/>
        </a:p>
      </dgm:t>
    </dgm:pt>
    <dgm:pt modelId="{86C00D14-76FC-4D1E-877D-A10CC26FA4BD}" type="parTrans" cxnId="{DF4FA78E-635A-4667-B8F1-60F64C9F3FC9}">
      <dgm:prSet/>
      <dgm:spPr/>
      <dgm:t>
        <a:bodyPr/>
        <a:lstStyle/>
        <a:p>
          <a:endParaRPr lang="en-CA"/>
        </a:p>
      </dgm:t>
    </dgm:pt>
    <dgm:pt modelId="{66204317-4ACA-4367-A9C9-778573564EE1}" type="sibTrans" cxnId="{DF4FA78E-635A-4667-B8F1-60F64C9F3FC9}">
      <dgm:prSet/>
      <dgm:spPr/>
      <dgm:t>
        <a:bodyPr/>
        <a:lstStyle/>
        <a:p>
          <a:endParaRPr lang="en-CA"/>
        </a:p>
      </dgm:t>
    </dgm:pt>
    <dgm:pt modelId="{BBF69F1D-28D3-469F-B876-90DE96517710}">
      <dgm:prSet phldrT="[Text]"/>
      <dgm:spPr/>
      <dgm:t>
        <a:bodyPr/>
        <a:lstStyle/>
        <a:p>
          <a:r>
            <a:rPr lang="en-CA" dirty="0" smtClean="0"/>
            <a:t>Web Features of 23 points </a:t>
          </a:r>
          <a:endParaRPr lang="en-CA" dirty="0"/>
        </a:p>
      </dgm:t>
    </dgm:pt>
    <dgm:pt modelId="{11E06871-6F40-4131-8D89-F4543CFB9DEE}" type="parTrans" cxnId="{E7E95A7E-DADD-495C-9B18-9350AC09B602}">
      <dgm:prSet/>
      <dgm:spPr/>
      <dgm:t>
        <a:bodyPr/>
        <a:lstStyle/>
        <a:p>
          <a:endParaRPr lang="en-CA"/>
        </a:p>
      </dgm:t>
    </dgm:pt>
    <dgm:pt modelId="{B1A92695-4966-4F42-8A66-225599157DFA}" type="sibTrans" cxnId="{E7E95A7E-DADD-495C-9B18-9350AC09B602}">
      <dgm:prSet/>
      <dgm:spPr/>
      <dgm:t>
        <a:bodyPr/>
        <a:lstStyle/>
        <a:p>
          <a:endParaRPr lang="en-CA"/>
        </a:p>
      </dgm:t>
    </dgm:pt>
    <dgm:pt modelId="{7D360A39-DDBC-43D6-A060-6010D7C3D2D4}">
      <dgm:prSet phldrT="[Text]"/>
      <dgm:spPr/>
      <dgm:t>
        <a:bodyPr/>
        <a:lstStyle/>
        <a:p>
          <a:r>
            <a:rPr lang="en-CA" dirty="0" smtClean="0"/>
            <a:t>Documentation</a:t>
          </a:r>
          <a:endParaRPr lang="en-CA" dirty="0"/>
        </a:p>
      </dgm:t>
    </dgm:pt>
    <dgm:pt modelId="{E7A0D922-ADED-4C73-805D-A91C19C4335A}" type="parTrans" cxnId="{A26BC5DA-3A69-45FF-A486-32B16681AD19}">
      <dgm:prSet/>
      <dgm:spPr/>
      <dgm:t>
        <a:bodyPr/>
        <a:lstStyle/>
        <a:p>
          <a:endParaRPr lang="en-CA"/>
        </a:p>
      </dgm:t>
    </dgm:pt>
    <dgm:pt modelId="{7525DB51-952C-46EC-B7F9-D4DE5AB0133B}" type="sibTrans" cxnId="{A26BC5DA-3A69-45FF-A486-32B16681AD19}">
      <dgm:prSet/>
      <dgm:spPr/>
      <dgm:t>
        <a:bodyPr/>
        <a:lstStyle/>
        <a:p>
          <a:endParaRPr lang="en-CA"/>
        </a:p>
      </dgm:t>
    </dgm:pt>
    <dgm:pt modelId="{F6AF2F33-AA30-47C3-A304-34775E148454}">
      <dgm:prSet phldrT="[Text]"/>
      <dgm:spPr/>
      <dgm:t>
        <a:bodyPr/>
        <a:lstStyle/>
        <a:p>
          <a:r>
            <a:rPr lang="en-CA" dirty="0" smtClean="0"/>
            <a:t>Sanket Patet - Developer</a:t>
          </a:r>
          <a:endParaRPr lang="en-CA" dirty="0"/>
        </a:p>
      </dgm:t>
    </dgm:pt>
    <dgm:pt modelId="{00D40943-178B-4D64-8539-33EAFA6F652D}" type="parTrans" cxnId="{AB7B9827-A690-43F9-8A5A-F0B49B217627}">
      <dgm:prSet/>
      <dgm:spPr/>
      <dgm:t>
        <a:bodyPr/>
        <a:lstStyle/>
        <a:p>
          <a:endParaRPr lang="en-CA"/>
        </a:p>
      </dgm:t>
    </dgm:pt>
    <dgm:pt modelId="{994D3A4C-0792-4383-B83F-77CE28F907BA}" type="sibTrans" cxnId="{AB7B9827-A690-43F9-8A5A-F0B49B217627}">
      <dgm:prSet/>
      <dgm:spPr/>
      <dgm:t>
        <a:bodyPr/>
        <a:lstStyle/>
        <a:p>
          <a:endParaRPr lang="en-CA"/>
        </a:p>
      </dgm:t>
    </dgm:pt>
    <dgm:pt modelId="{3E66426B-C11D-4114-B707-954619A092FD}">
      <dgm:prSet phldrT="[Text]"/>
      <dgm:spPr/>
      <dgm:t>
        <a:bodyPr/>
        <a:lstStyle/>
        <a:p>
          <a:r>
            <a:rPr lang="en-CA" dirty="0" smtClean="0"/>
            <a:t>Web Features of  16 points</a:t>
          </a:r>
          <a:endParaRPr lang="en-CA" dirty="0"/>
        </a:p>
      </dgm:t>
    </dgm:pt>
    <dgm:pt modelId="{555A5C6D-5144-4031-9CC3-52655072C359}" type="parTrans" cxnId="{8361BF7C-B25F-4EC1-91E6-B094E4EB14D0}">
      <dgm:prSet/>
      <dgm:spPr/>
      <dgm:t>
        <a:bodyPr/>
        <a:lstStyle/>
        <a:p>
          <a:endParaRPr lang="en-CA"/>
        </a:p>
      </dgm:t>
    </dgm:pt>
    <dgm:pt modelId="{5498BF14-82E0-4797-B423-D8EBBAECEB58}" type="sibTrans" cxnId="{8361BF7C-B25F-4EC1-91E6-B094E4EB14D0}">
      <dgm:prSet/>
      <dgm:spPr/>
      <dgm:t>
        <a:bodyPr/>
        <a:lstStyle/>
        <a:p>
          <a:endParaRPr lang="en-CA"/>
        </a:p>
      </dgm:t>
    </dgm:pt>
    <dgm:pt modelId="{C6A7F531-0358-449F-B7DB-52C6B80DC6A2}">
      <dgm:prSet phldrT="[Text]"/>
      <dgm:spPr/>
      <dgm:t>
        <a:bodyPr/>
        <a:lstStyle/>
        <a:p>
          <a:r>
            <a:rPr lang="en-CA" dirty="0" smtClean="0"/>
            <a:t>Documentation</a:t>
          </a:r>
          <a:endParaRPr lang="en-CA" dirty="0"/>
        </a:p>
      </dgm:t>
    </dgm:pt>
    <dgm:pt modelId="{5F7EC526-EE49-42ED-BDC3-D3967F5E2B2C}" type="parTrans" cxnId="{09B7828E-5BBD-4437-9134-156D524A4585}">
      <dgm:prSet/>
      <dgm:spPr/>
      <dgm:t>
        <a:bodyPr/>
        <a:lstStyle/>
        <a:p>
          <a:endParaRPr lang="en-CA"/>
        </a:p>
      </dgm:t>
    </dgm:pt>
    <dgm:pt modelId="{45F3CAA5-68D1-485D-A6CC-15C981924FF7}" type="sibTrans" cxnId="{09B7828E-5BBD-4437-9134-156D524A4585}">
      <dgm:prSet/>
      <dgm:spPr/>
      <dgm:t>
        <a:bodyPr/>
        <a:lstStyle/>
        <a:p>
          <a:endParaRPr lang="en-CA"/>
        </a:p>
      </dgm:t>
    </dgm:pt>
    <dgm:pt modelId="{E7772B93-A743-4678-A100-25C6DDD7A4E5}">
      <dgm:prSet phldrT="[Text]"/>
      <dgm:spPr/>
      <dgm:t>
        <a:bodyPr/>
        <a:lstStyle/>
        <a:p>
          <a:r>
            <a:rPr lang="en-CA" dirty="0" smtClean="0"/>
            <a:t>Devraj Valecha – Developer</a:t>
          </a:r>
          <a:endParaRPr lang="en-CA" dirty="0"/>
        </a:p>
      </dgm:t>
    </dgm:pt>
    <dgm:pt modelId="{7D3672D2-EEC0-4662-B4CB-DBB5B7EC59A8}" type="parTrans" cxnId="{AF47C549-1A81-495A-AE7E-6F917EEDC665}">
      <dgm:prSet/>
      <dgm:spPr/>
      <dgm:t>
        <a:bodyPr/>
        <a:lstStyle/>
        <a:p>
          <a:endParaRPr lang="en-CA"/>
        </a:p>
      </dgm:t>
    </dgm:pt>
    <dgm:pt modelId="{DBB3FFBB-1358-40FF-BBFF-A31C656D534A}" type="sibTrans" cxnId="{AF47C549-1A81-495A-AE7E-6F917EEDC665}">
      <dgm:prSet/>
      <dgm:spPr/>
      <dgm:t>
        <a:bodyPr/>
        <a:lstStyle/>
        <a:p>
          <a:endParaRPr lang="en-CA"/>
        </a:p>
      </dgm:t>
    </dgm:pt>
    <dgm:pt modelId="{6D2188C5-2994-4D75-A036-0AF90FD5C9D9}">
      <dgm:prSet phldrT="[Text]"/>
      <dgm:spPr/>
      <dgm:t>
        <a:bodyPr/>
        <a:lstStyle/>
        <a:p>
          <a:r>
            <a:rPr lang="en-CA" dirty="0" smtClean="0"/>
            <a:t>Ruby Verma – Developer</a:t>
          </a:r>
          <a:endParaRPr lang="en-CA" dirty="0"/>
        </a:p>
      </dgm:t>
    </dgm:pt>
    <dgm:pt modelId="{9512BA55-3AFA-4EC5-9493-51A15BA3B074}" type="parTrans" cxnId="{36FD7868-1D1D-4ABE-8284-7FCFFA23D789}">
      <dgm:prSet/>
      <dgm:spPr/>
      <dgm:t>
        <a:bodyPr/>
        <a:lstStyle/>
        <a:p>
          <a:endParaRPr lang="en-CA"/>
        </a:p>
      </dgm:t>
    </dgm:pt>
    <dgm:pt modelId="{926ABC7B-138D-4F2B-BFA7-50212DAD5DBB}" type="sibTrans" cxnId="{36FD7868-1D1D-4ABE-8284-7FCFFA23D789}">
      <dgm:prSet/>
      <dgm:spPr/>
      <dgm:t>
        <a:bodyPr/>
        <a:lstStyle/>
        <a:p>
          <a:endParaRPr lang="en-CA"/>
        </a:p>
      </dgm:t>
    </dgm:pt>
    <dgm:pt modelId="{4827B3C7-A3FC-4E4F-9372-31DFFE66D87E}">
      <dgm:prSet phldrT="[Text]"/>
      <dgm:spPr/>
      <dgm:t>
        <a:bodyPr/>
        <a:lstStyle/>
        <a:p>
          <a:r>
            <a:rPr lang="en-CA" dirty="0" smtClean="0"/>
            <a:t>Sonny Kr – Developer</a:t>
          </a:r>
          <a:endParaRPr lang="en-CA" dirty="0"/>
        </a:p>
      </dgm:t>
    </dgm:pt>
    <dgm:pt modelId="{E7FEC093-27FA-47CD-BA5E-F948A373AB8A}" type="parTrans" cxnId="{69B28B3C-ABE5-4AE4-B4ED-CBFB44713E41}">
      <dgm:prSet/>
      <dgm:spPr/>
      <dgm:t>
        <a:bodyPr/>
        <a:lstStyle/>
        <a:p>
          <a:endParaRPr lang="en-CA"/>
        </a:p>
      </dgm:t>
    </dgm:pt>
    <dgm:pt modelId="{14E24298-1856-4737-A8FC-C103EF6737E0}" type="sibTrans" cxnId="{69B28B3C-ABE5-4AE4-B4ED-CBFB44713E41}">
      <dgm:prSet/>
      <dgm:spPr/>
      <dgm:t>
        <a:bodyPr/>
        <a:lstStyle/>
        <a:p>
          <a:endParaRPr lang="en-CA"/>
        </a:p>
      </dgm:t>
    </dgm:pt>
    <dgm:pt modelId="{533514F7-4320-482F-9551-9E89EE0E902E}">
      <dgm:prSet phldrT="[Text]"/>
      <dgm:spPr/>
      <dgm:t>
        <a:bodyPr/>
        <a:lstStyle/>
        <a:p>
          <a:r>
            <a:rPr lang="en-CA" dirty="0" smtClean="0"/>
            <a:t>Documentation</a:t>
          </a:r>
          <a:endParaRPr lang="en-CA" dirty="0"/>
        </a:p>
      </dgm:t>
    </dgm:pt>
    <dgm:pt modelId="{613EC2C6-F222-4743-B0CF-2838A5259980}" type="parTrans" cxnId="{3655D8E1-DAA1-4663-B98A-EF4289D2E769}">
      <dgm:prSet/>
      <dgm:spPr/>
      <dgm:t>
        <a:bodyPr/>
        <a:lstStyle/>
        <a:p>
          <a:endParaRPr lang="en-CA"/>
        </a:p>
      </dgm:t>
    </dgm:pt>
    <dgm:pt modelId="{7544DDC5-48E8-496A-B6D0-1E6E6B307EE7}" type="sibTrans" cxnId="{3655D8E1-DAA1-4663-B98A-EF4289D2E769}">
      <dgm:prSet/>
      <dgm:spPr/>
      <dgm:t>
        <a:bodyPr/>
        <a:lstStyle/>
        <a:p>
          <a:endParaRPr lang="en-CA"/>
        </a:p>
      </dgm:t>
    </dgm:pt>
    <dgm:pt modelId="{09EABE26-12B1-4730-B3D6-4A49D8A77B5E}">
      <dgm:prSet phldrT="[Text]"/>
      <dgm:spPr/>
      <dgm:t>
        <a:bodyPr/>
        <a:lstStyle/>
        <a:p>
          <a:r>
            <a:rPr lang="en-CA" dirty="0" smtClean="0"/>
            <a:t>Documentation</a:t>
          </a:r>
          <a:endParaRPr lang="en-CA" dirty="0"/>
        </a:p>
      </dgm:t>
    </dgm:pt>
    <dgm:pt modelId="{347422FD-3F7A-4718-A275-1AA03B5DCF7F}" type="parTrans" cxnId="{9D7662F0-6D93-4800-B29B-0A0A8BB4B879}">
      <dgm:prSet/>
      <dgm:spPr/>
      <dgm:t>
        <a:bodyPr/>
        <a:lstStyle/>
        <a:p>
          <a:endParaRPr lang="en-CA"/>
        </a:p>
      </dgm:t>
    </dgm:pt>
    <dgm:pt modelId="{CD9C96F7-4217-4F03-836C-A95538B49D06}" type="sibTrans" cxnId="{9D7662F0-6D93-4800-B29B-0A0A8BB4B879}">
      <dgm:prSet/>
      <dgm:spPr/>
      <dgm:t>
        <a:bodyPr/>
        <a:lstStyle/>
        <a:p>
          <a:endParaRPr lang="en-CA"/>
        </a:p>
      </dgm:t>
    </dgm:pt>
    <dgm:pt modelId="{51A9B448-6ACF-4AFF-AD2D-ABBEBDDA32AE}">
      <dgm:prSet phldrT="[Text]"/>
      <dgm:spPr/>
      <dgm:t>
        <a:bodyPr/>
        <a:lstStyle/>
        <a:p>
          <a:r>
            <a:rPr lang="en-CA" dirty="0" smtClean="0"/>
            <a:t>Documentation</a:t>
          </a:r>
          <a:endParaRPr lang="en-CA" dirty="0"/>
        </a:p>
      </dgm:t>
    </dgm:pt>
    <dgm:pt modelId="{77BF57CD-44A2-45C6-A2DE-314C43D1DE9D}" type="parTrans" cxnId="{2AC47C5B-83AE-43A7-BD06-E1122A2AE88F}">
      <dgm:prSet/>
      <dgm:spPr/>
      <dgm:t>
        <a:bodyPr/>
        <a:lstStyle/>
        <a:p>
          <a:endParaRPr lang="en-CA"/>
        </a:p>
      </dgm:t>
    </dgm:pt>
    <dgm:pt modelId="{62CB5FE0-75BF-4A76-8F0F-3D4733C23B0D}" type="sibTrans" cxnId="{2AC47C5B-83AE-43A7-BD06-E1122A2AE88F}">
      <dgm:prSet/>
      <dgm:spPr/>
      <dgm:t>
        <a:bodyPr/>
        <a:lstStyle/>
        <a:p>
          <a:endParaRPr lang="en-CA"/>
        </a:p>
      </dgm:t>
    </dgm:pt>
    <dgm:pt modelId="{C8B38DFA-A3B8-4A64-BCC4-6C652380D6B6}">
      <dgm:prSet phldrT="[Text]"/>
      <dgm:spPr/>
      <dgm:t>
        <a:bodyPr/>
        <a:lstStyle/>
        <a:p>
          <a:r>
            <a:rPr lang="en-CA" dirty="0" smtClean="0"/>
            <a:t>Web Features of  15 points</a:t>
          </a:r>
          <a:endParaRPr lang="en-CA" dirty="0"/>
        </a:p>
      </dgm:t>
    </dgm:pt>
    <dgm:pt modelId="{E8771879-FFD6-4FA5-B646-F0CB04F8DC0D}" type="parTrans" cxnId="{4E16D568-1537-4EB6-9550-33366A7E6B7C}">
      <dgm:prSet/>
      <dgm:spPr/>
      <dgm:t>
        <a:bodyPr/>
        <a:lstStyle/>
        <a:p>
          <a:endParaRPr lang="en-CA"/>
        </a:p>
      </dgm:t>
    </dgm:pt>
    <dgm:pt modelId="{7A78C296-A493-4721-AE0C-A4B69201FD71}" type="sibTrans" cxnId="{4E16D568-1537-4EB6-9550-33366A7E6B7C}">
      <dgm:prSet/>
      <dgm:spPr/>
      <dgm:t>
        <a:bodyPr/>
        <a:lstStyle/>
        <a:p>
          <a:endParaRPr lang="en-CA"/>
        </a:p>
      </dgm:t>
    </dgm:pt>
    <dgm:pt modelId="{1DC7DA8B-1B35-44CC-89A2-597B02BA1F4F}">
      <dgm:prSet phldrT="[Text]"/>
      <dgm:spPr/>
      <dgm:t>
        <a:bodyPr/>
        <a:lstStyle/>
        <a:p>
          <a:r>
            <a:rPr lang="en-CA" dirty="0" smtClean="0"/>
            <a:t>Web Features of 12 points</a:t>
          </a:r>
          <a:endParaRPr lang="en-CA" dirty="0"/>
        </a:p>
      </dgm:t>
    </dgm:pt>
    <dgm:pt modelId="{D9B92EC6-E911-4FEA-86B3-EE1BFD5813A5}" type="parTrans" cxnId="{05C68C09-36C0-4DE0-A16D-0A2F64CEE975}">
      <dgm:prSet/>
      <dgm:spPr/>
      <dgm:t>
        <a:bodyPr/>
        <a:lstStyle/>
        <a:p>
          <a:endParaRPr lang="en-CA"/>
        </a:p>
      </dgm:t>
    </dgm:pt>
    <dgm:pt modelId="{F62058E2-8E8A-48E3-AD31-F09543D7D9D8}" type="sibTrans" cxnId="{05C68C09-36C0-4DE0-A16D-0A2F64CEE975}">
      <dgm:prSet/>
      <dgm:spPr/>
      <dgm:t>
        <a:bodyPr/>
        <a:lstStyle/>
        <a:p>
          <a:endParaRPr lang="en-CA"/>
        </a:p>
      </dgm:t>
    </dgm:pt>
    <dgm:pt modelId="{C7B6DC2C-77B7-4332-80DC-B159B80F715D}">
      <dgm:prSet phldrT="[Text]"/>
      <dgm:spPr/>
      <dgm:t>
        <a:bodyPr/>
        <a:lstStyle/>
        <a:p>
          <a:r>
            <a:rPr lang="en-CA" dirty="0" smtClean="0"/>
            <a:t>Web Features of 17 points</a:t>
          </a:r>
          <a:endParaRPr lang="en-CA" dirty="0"/>
        </a:p>
      </dgm:t>
    </dgm:pt>
    <dgm:pt modelId="{80A4D6B0-E9BE-4D49-92A7-81CAD98ED987}" type="parTrans" cxnId="{615B1109-90E1-46ED-8A5D-FBB6379AA21F}">
      <dgm:prSet/>
      <dgm:spPr/>
      <dgm:t>
        <a:bodyPr/>
        <a:lstStyle/>
        <a:p>
          <a:endParaRPr lang="en-CA"/>
        </a:p>
      </dgm:t>
    </dgm:pt>
    <dgm:pt modelId="{D6F6A35F-2DBC-4FDC-8681-F2A7C25A4AAB}" type="sibTrans" cxnId="{615B1109-90E1-46ED-8A5D-FBB6379AA21F}">
      <dgm:prSet/>
      <dgm:spPr/>
      <dgm:t>
        <a:bodyPr/>
        <a:lstStyle/>
        <a:p>
          <a:endParaRPr lang="en-CA"/>
        </a:p>
      </dgm:t>
    </dgm:pt>
    <dgm:pt modelId="{798ADFA8-C539-421D-B1A6-3E89267EDA0D}">
      <dgm:prSet phldrT="[Text]"/>
      <dgm:spPr/>
      <dgm:t>
        <a:bodyPr/>
        <a:lstStyle/>
        <a:p>
          <a:r>
            <a:rPr lang="en-CA" dirty="0" smtClean="0"/>
            <a:t>Documentation</a:t>
          </a:r>
          <a:endParaRPr lang="en-CA" dirty="0"/>
        </a:p>
      </dgm:t>
    </dgm:pt>
    <dgm:pt modelId="{BE832F31-A075-4750-A3E1-2789F3D75882}" type="parTrans" cxnId="{2CE4955A-C411-4A68-9EB0-4D3C675BAEBB}">
      <dgm:prSet/>
      <dgm:spPr/>
      <dgm:t>
        <a:bodyPr/>
        <a:lstStyle/>
        <a:p>
          <a:endParaRPr lang="en-CA"/>
        </a:p>
      </dgm:t>
    </dgm:pt>
    <dgm:pt modelId="{A2FEE7FE-3A00-4BD2-8C61-E26B7AD78D1A}" type="sibTrans" cxnId="{2CE4955A-C411-4A68-9EB0-4D3C675BAEBB}">
      <dgm:prSet/>
      <dgm:spPr/>
      <dgm:t>
        <a:bodyPr/>
        <a:lstStyle/>
        <a:p>
          <a:endParaRPr lang="en-CA"/>
        </a:p>
      </dgm:t>
    </dgm:pt>
    <dgm:pt modelId="{C0D3BAFD-8DA5-47A1-A38B-20514FC9D240}">
      <dgm:prSet phldrT="[Text]"/>
      <dgm:spPr/>
      <dgm:t>
        <a:bodyPr/>
        <a:lstStyle/>
        <a:p>
          <a:r>
            <a:rPr lang="en-CA" sz="700" dirty="0" smtClean="0"/>
            <a:t>Project Management</a:t>
          </a:r>
          <a:endParaRPr lang="en-CA" sz="700" dirty="0"/>
        </a:p>
      </dgm:t>
    </dgm:pt>
    <dgm:pt modelId="{D2323F74-AF5C-4FE7-8281-5963FDBD20AE}" type="parTrans" cxnId="{39811F05-23E6-42F8-8BA8-6286E1AC6158}">
      <dgm:prSet/>
      <dgm:spPr/>
      <dgm:t>
        <a:bodyPr/>
        <a:lstStyle/>
        <a:p>
          <a:endParaRPr lang="en-CA"/>
        </a:p>
      </dgm:t>
    </dgm:pt>
    <dgm:pt modelId="{661B9BF5-9172-4185-9B4D-19E77E4E3CFE}" type="sibTrans" cxnId="{39811F05-23E6-42F8-8BA8-6286E1AC6158}">
      <dgm:prSet/>
      <dgm:spPr/>
      <dgm:t>
        <a:bodyPr/>
        <a:lstStyle/>
        <a:p>
          <a:endParaRPr lang="en-CA"/>
        </a:p>
      </dgm:t>
    </dgm:pt>
    <dgm:pt modelId="{BD58B0A9-8547-4565-A393-11EA1E02F893}">
      <dgm:prSet phldrT="[Text]"/>
      <dgm:spPr/>
      <dgm:t>
        <a:bodyPr/>
        <a:lstStyle/>
        <a:p>
          <a:r>
            <a:rPr lang="en-CA" dirty="0" smtClean="0"/>
            <a:t>Mobile Features of 2 points</a:t>
          </a:r>
          <a:endParaRPr lang="en-CA" dirty="0"/>
        </a:p>
      </dgm:t>
    </dgm:pt>
    <dgm:pt modelId="{F99A1A80-44B9-4263-BB42-53CB36F4CFA1}" type="parTrans" cxnId="{88EA5AA8-81F2-4E5C-96A3-C56BA725A867}">
      <dgm:prSet/>
      <dgm:spPr/>
      <dgm:t>
        <a:bodyPr/>
        <a:lstStyle/>
        <a:p>
          <a:endParaRPr lang="en-CA"/>
        </a:p>
      </dgm:t>
    </dgm:pt>
    <dgm:pt modelId="{0CAB8E1E-5395-4509-936E-162A2024C599}" type="sibTrans" cxnId="{88EA5AA8-81F2-4E5C-96A3-C56BA725A867}">
      <dgm:prSet/>
      <dgm:spPr/>
      <dgm:t>
        <a:bodyPr/>
        <a:lstStyle/>
        <a:p>
          <a:endParaRPr lang="en-CA"/>
        </a:p>
      </dgm:t>
    </dgm:pt>
    <dgm:pt modelId="{155C86CA-8770-4907-91C6-EACFF2B82808}">
      <dgm:prSet phldrT="[Text]"/>
      <dgm:spPr/>
      <dgm:t>
        <a:bodyPr/>
        <a:lstStyle/>
        <a:p>
          <a:r>
            <a:rPr lang="en-CA" dirty="0" smtClean="0"/>
            <a:t>Mobile Features of 6 points</a:t>
          </a:r>
          <a:endParaRPr lang="en-CA" dirty="0"/>
        </a:p>
      </dgm:t>
    </dgm:pt>
    <dgm:pt modelId="{81FB48F6-D279-42C9-8F0B-3C14F0527237}" type="parTrans" cxnId="{53655032-F896-4DFC-A434-EF67CAC39C9A}">
      <dgm:prSet/>
      <dgm:spPr/>
      <dgm:t>
        <a:bodyPr/>
        <a:lstStyle/>
        <a:p>
          <a:endParaRPr lang="en-CA"/>
        </a:p>
      </dgm:t>
    </dgm:pt>
    <dgm:pt modelId="{EB5362DB-C8EC-4F9D-A36D-E14F71331ED4}" type="sibTrans" cxnId="{53655032-F896-4DFC-A434-EF67CAC39C9A}">
      <dgm:prSet/>
      <dgm:spPr/>
      <dgm:t>
        <a:bodyPr/>
        <a:lstStyle/>
        <a:p>
          <a:endParaRPr lang="en-CA"/>
        </a:p>
      </dgm:t>
    </dgm:pt>
    <dgm:pt modelId="{0290675B-10BD-4376-9B15-D229CACDFC74}">
      <dgm:prSet phldrT="[Text]"/>
      <dgm:spPr/>
      <dgm:t>
        <a:bodyPr/>
        <a:lstStyle/>
        <a:p>
          <a:r>
            <a:rPr lang="en-CA" dirty="0" smtClean="0"/>
            <a:t>Mobile Features of  2 points</a:t>
          </a:r>
          <a:endParaRPr lang="en-CA" dirty="0"/>
        </a:p>
      </dgm:t>
    </dgm:pt>
    <dgm:pt modelId="{1638AE73-E763-4F3D-B86A-7BD2B36BC44C}" type="parTrans" cxnId="{21904A18-405C-43DB-9697-51E60E8819C1}">
      <dgm:prSet/>
      <dgm:spPr/>
      <dgm:t>
        <a:bodyPr/>
        <a:lstStyle/>
        <a:p>
          <a:endParaRPr lang="en-CA"/>
        </a:p>
      </dgm:t>
    </dgm:pt>
    <dgm:pt modelId="{60B53B11-DDB4-46A1-8042-FCA8E96890C9}" type="sibTrans" cxnId="{21904A18-405C-43DB-9697-51E60E8819C1}">
      <dgm:prSet/>
      <dgm:spPr/>
      <dgm:t>
        <a:bodyPr/>
        <a:lstStyle/>
        <a:p>
          <a:endParaRPr lang="en-CA"/>
        </a:p>
      </dgm:t>
    </dgm:pt>
    <dgm:pt modelId="{EDC17B9C-E7D7-43B2-AD70-E2DA9D0D3279}">
      <dgm:prSet phldrT="[Text]"/>
      <dgm:spPr/>
      <dgm:t>
        <a:bodyPr/>
        <a:lstStyle/>
        <a:p>
          <a:r>
            <a:rPr lang="en-CA" dirty="0" smtClean="0"/>
            <a:t>Mobile Features of  6 points</a:t>
          </a:r>
          <a:endParaRPr lang="en-CA" dirty="0"/>
        </a:p>
      </dgm:t>
    </dgm:pt>
    <dgm:pt modelId="{2FDA5DAF-5506-4381-BAC2-B82BA51A67F3}" type="parTrans" cxnId="{51129D4D-08C3-480E-A8D4-D2466F02259E}">
      <dgm:prSet/>
      <dgm:spPr/>
      <dgm:t>
        <a:bodyPr/>
        <a:lstStyle/>
        <a:p>
          <a:endParaRPr lang="en-CA"/>
        </a:p>
      </dgm:t>
    </dgm:pt>
    <dgm:pt modelId="{33CD04EA-0582-47E3-A65D-6282BA4B3870}" type="sibTrans" cxnId="{51129D4D-08C3-480E-A8D4-D2466F02259E}">
      <dgm:prSet/>
      <dgm:spPr/>
      <dgm:t>
        <a:bodyPr/>
        <a:lstStyle/>
        <a:p>
          <a:endParaRPr lang="en-CA"/>
        </a:p>
      </dgm:t>
    </dgm:pt>
    <dgm:pt modelId="{5FE24A19-2B44-4811-B545-655564022E59}">
      <dgm:prSet phldrT="[Text]"/>
      <dgm:spPr/>
      <dgm:t>
        <a:bodyPr/>
        <a:lstStyle/>
        <a:p>
          <a:r>
            <a:rPr lang="en-CA" dirty="0" smtClean="0"/>
            <a:t>Mobile Features of 5 points</a:t>
          </a:r>
          <a:endParaRPr lang="en-CA" dirty="0"/>
        </a:p>
      </dgm:t>
    </dgm:pt>
    <dgm:pt modelId="{434D9DC7-7F2F-4372-A65C-99BAC6215F2A}" type="parTrans" cxnId="{1B1C7007-8144-4E2D-96B8-341DDA7E9D07}">
      <dgm:prSet/>
      <dgm:spPr/>
      <dgm:t>
        <a:bodyPr/>
        <a:lstStyle/>
        <a:p>
          <a:endParaRPr lang="en-CA"/>
        </a:p>
      </dgm:t>
    </dgm:pt>
    <dgm:pt modelId="{8678798C-6EDB-4BDF-9543-8AF9BB36EB17}" type="sibTrans" cxnId="{1B1C7007-8144-4E2D-96B8-341DDA7E9D07}">
      <dgm:prSet/>
      <dgm:spPr/>
      <dgm:t>
        <a:bodyPr/>
        <a:lstStyle/>
        <a:p>
          <a:endParaRPr lang="en-CA"/>
        </a:p>
      </dgm:t>
    </dgm:pt>
    <dgm:pt modelId="{A4A835A4-DC6D-49C7-BBF4-08E7442C2B28}">
      <dgm:prSet phldrT="[Text]"/>
      <dgm:spPr/>
      <dgm:t>
        <a:bodyPr/>
        <a:lstStyle/>
        <a:p>
          <a:r>
            <a:rPr lang="en-CA" dirty="0" smtClean="0"/>
            <a:t>Chores</a:t>
          </a:r>
          <a:endParaRPr lang="en-CA" dirty="0"/>
        </a:p>
      </dgm:t>
    </dgm:pt>
    <dgm:pt modelId="{80ED3A33-4290-4334-9E44-70EBFD673758}" type="parTrans" cxnId="{96B69F43-32FC-4E5D-91ED-D36CC7F9429B}">
      <dgm:prSet/>
      <dgm:spPr/>
      <dgm:t>
        <a:bodyPr/>
        <a:lstStyle/>
        <a:p>
          <a:endParaRPr lang="en-CA"/>
        </a:p>
      </dgm:t>
    </dgm:pt>
    <dgm:pt modelId="{04215C1C-6623-4A20-A83E-5D0BD6EB6D1F}" type="sibTrans" cxnId="{96B69F43-32FC-4E5D-91ED-D36CC7F9429B}">
      <dgm:prSet/>
      <dgm:spPr/>
      <dgm:t>
        <a:bodyPr/>
        <a:lstStyle/>
        <a:p>
          <a:endParaRPr lang="en-CA"/>
        </a:p>
      </dgm:t>
    </dgm:pt>
    <dgm:pt modelId="{0ED21C67-A5E0-4003-8E1C-EDF68CFD30B9}">
      <dgm:prSet phldrT="[Text]"/>
      <dgm:spPr/>
      <dgm:t>
        <a:bodyPr/>
        <a:lstStyle/>
        <a:p>
          <a:r>
            <a:rPr lang="en-CA" dirty="0" smtClean="0"/>
            <a:t>Release Stories</a:t>
          </a:r>
          <a:endParaRPr lang="en-CA" dirty="0"/>
        </a:p>
      </dgm:t>
    </dgm:pt>
    <dgm:pt modelId="{20715F8F-AC06-4340-965D-F4E2613C0C2E}" type="parTrans" cxnId="{82740BB8-D318-43A3-A541-FF9766CFB0C9}">
      <dgm:prSet/>
      <dgm:spPr/>
      <dgm:t>
        <a:bodyPr/>
        <a:lstStyle/>
        <a:p>
          <a:endParaRPr lang="en-CA"/>
        </a:p>
      </dgm:t>
    </dgm:pt>
    <dgm:pt modelId="{B4EC6FC0-F82A-4F35-9B63-08DE970B71CE}" type="sibTrans" cxnId="{82740BB8-D318-43A3-A541-FF9766CFB0C9}">
      <dgm:prSet/>
      <dgm:spPr/>
      <dgm:t>
        <a:bodyPr/>
        <a:lstStyle/>
        <a:p>
          <a:endParaRPr lang="en-CA"/>
        </a:p>
      </dgm:t>
    </dgm:pt>
    <dgm:pt modelId="{DAEC8610-0306-4DCF-B266-3019078E6141}">
      <dgm:prSet phldrT="[Text]"/>
      <dgm:spPr/>
      <dgm:t>
        <a:bodyPr/>
        <a:lstStyle/>
        <a:p>
          <a:r>
            <a:rPr lang="en-CA" dirty="0" smtClean="0"/>
            <a:t>Bugs</a:t>
          </a:r>
          <a:endParaRPr lang="en-CA" dirty="0"/>
        </a:p>
      </dgm:t>
    </dgm:pt>
    <dgm:pt modelId="{CA40A5B6-07A9-43C5-A46E-DA9B91205BE2}" type="parTrans" cxnId="{D7DC7C31-1C37-429C-824E-9035554A6A44}">
      <dgm:prSet/>
      <dgm:spPr/>
      <dgm:t>
        <a:bodyPr/>
        <a:lstStyle/>
        <a:p>
          <a:endParaRPr lang="en-CA"/>
        </a:p>
      </dgm:t>
    </dgm:pt>
    <dgm:pt modelId="{0A310977-0E1D-4575-A4D8-62F17935769C}" type="sibTrans" cxnId="{D7DC7C31-1C37-429C-824E-9035554A6A44}">
      <dgm:prSet/>
      <dgm:spPr/>
      <dgm:t>
        <a:bodyPr/>
        <a:lstStyle/>
        <a:p>
          <a:endParaRPr lang="en-CA"/>
        </a:p>
      </dgm:t>
    </dgm:pt>
    <dgm:pt modelId="{C647E01A-8847-4D1F-9DF0-6CC7E4044055}">
      <dgm:prSet phldrT="[Text]"/>
      <dgm:spPr/>
      <dgm:t>
        <a:bodyPr/>
        <a:lstStyle/>
        <a:p>
          <a:r>
            <a:rPr lang="en-CA" dirty="0" smtClean="0"/>
            <a:t>Epics</a:t>
          </a:r>
          <a:endParaRPr lang="en-CA" dirty="0"/>
        </a:p>
      </dgm:t>
    </dgm:pt>
    <dgm:pt modelId="{9B44FF9F-8677-4CF4-A88A-DD96490F3CA9}" type="parTrans" cxnId="{7F066198-5F2B-45D2-A204-FA01B1C43673}">
      <dgm:prSet/>
      <dgm:spPr/>
      <dgm:t>
        <a:bodyPr/>
        <a:lstStyle/>
        <a:p>
          <a:endParaRPr lang="en-CA"/>
        </a:p>
      </dgm:t>
    </dgm:pt>
    <dgm:pt modelId="{F0161CA7-B693-45E2-9947-BA9957C6C03A}" type="sibTrans" cxnId="{7F066198-5F2B-45D2-A204-FA01B1C43673}">
      <dgm:prSet/>
      <dgm:spPr/>
      <dgm:t>
        <a:bodyPr/>
        <a:lstStyle/>
        <a:p>
          <a:endParaRPr lang="en-CA"/>
        </a:p>
      </dgm:t>
    </dgm:pt>
    <dgm:pt modelId="{D458FBC7-BD20-47C9-B642-8E05D7FBE4A9}">
      <dgm:prSet phldrT="[Text]" custT="1"/>
      <dgm:spPr/>
      <dgm:t>
        <a:bodyPr/>
        <a:lstStyle/>
        <a:p>
          <a:r>
            <a:rPr lang="en-CA" sz="600" dirty="0" smtClean="0"/>
            <a:t>Feature Allocations</a:t>
          </a:r>
          <a:endParaRPr lang="en-CA" sz="600" dirty="0"/>
        </a:p>
      </dgm:t>
    </dgm:pt>
    <dgm:pt modelId="{BC072AC0-3845-4C25-93BE-A21FD66A0D28}" type="parTrans" cxnId="{E23992C3-D876-41BB-AFAB-B07CE1F8A8A6}">
      <dgm:prSet/>
      <dgm:spPr/>
      <dgm:t>
        <a:bodyPr/>
        <a:lstStyle/>
        <a:p>
          <a:endParaRPr lang="en-CA"/>
        </a:p>
      </dgm:t>
    </dgm:pt>
    <dgm:pt modelId="{FFF37EB1-098B-46A9-97A2-F780E3B42B5A}" type="sibTrans" cxnId="{E23992C3-D876-41BB-AFAB-B07CE1F8A8A6}">
      <dgm:prSet/>
      <dgm:spPr/>
      <dgm:t>
        <a:bodyPr/>
        <a:lstStyle/>
        <a:p>
          <a:endParaRPr lang="en-CA"/>
        </a:p>
      </dgm:t>
    </dgm:pt>
    <dgm:pt modelId="{95545CCC-CF8D-4076-90F0-78E3F54B1C5B}">
      <dgm:prSet phldrT="[Text]" custT="1"/>
      <dgm:spPr/>
      <dgm:t>
        <a:bodyPr/>
        <a:lstStyle/>
        <a:p>
          <a:r>
            <a:rPr lang="en-CA" sz="600" dirty="0" smtClean="0"/>
            <a:t>Chore Allocations</a:t>
          </a:r>
          <a:endParaRPr lang="en-CA" sz="600" dirty="0"/>
        </a:p>
      </dgm:t>
    </dgm:pt>
    <dgm:pt modelId="{59047A41-EA60-4997-9B40-4FEC0696E668}" type="parTrans" cxnId="{E6FB4C3E-8D10-41B0-B584-C114C3BFCB44}">
      <dgm:prSet/>
      <dgm:spPr/>
      <dgm:t>
        <a:bodyPr/>
        <a:lstStyle/>
        <a:p>
          <a:endParaRPr lang="en-CA"/>
        </a:p>
      </dgm:t>
    </dgm:pt>
    <dgm:pt modelId="{B88F2920-1251-440A-822D-048CFB4C8327}" type="sibTrans" cxnId="{E6FB4C3E-8D10-41B0-B584-C114C3BFCB44}">
      <dgm:prSet/>
      <dgm:spPr/>
      <dgm:t>
        <a:bodyPr/>
        <a:lstStyle/>
        <a:p>
          <a:endParaRPr lang="en-CA"/>
        </a:p>
      </dgm:t>
    </dgm:pt>
    <dgm:pt modelId="{4B52CC4A-593A-4637-8958-E783CF779D2D}">
      <dgm:prSet phldrT="[Text]" custT="1"/>
      <dgm:spPr/>
      <dgm:t>
        <a:bodyPr/>
        <a:lstStyle/>
        <a:p>
          <a:r>
            <a:rPr lang="en-CA" sz="600" dirty="0" smtClean="0"/>
            <a:t>Bug Allocations</a:t>
          </a:r>
          <a:endParaRPr lang="en-CA" sz="600" dirty="0"/>
        </a:p>
      </dgm:t>
    </dgm:pt>
    <dgm:pt modelId="{E0BA7E2B-F92B-48F6-945D-C1CF9A673CA8}" type="parTrans" cxnId="{CDBD9357-55A2-4532-801A-D9AC00F9365E}">
      <dgm:prSet/>
      <dgm:spPr/>
      <dgm:t>
        <a:bodyPr/>
        <a:lstStyle/>
        <a:p>
          <a:endParaRPr lang="en-CA"/>
        </a:p>
      </dgm:t>
    </dgm:pt>
    <dgm:pt modelId="{D62B6126-9416-4EDF-9159-567D15F6F3F6}" type="sibTrans" cxnId="{CDBD9357-55A2-4532-801A-D9AC00F9365E}">
      <dgm:prSet/>
      <dgm:spPr/>
      <dgm:t>
        <a:bodyPr/>
        <a:lstStyle/>
        <a:p>
          <a:endParaRPr lang="en-CA"/>
        </a:p>
      </dgm:t>
    </dgm:pt>
    <dgm:pt modelId="{531EF9D1-4F81-4B43-8AC2-8D5CAB897C88}">
      <dgm:prSet phldrT="[Text]" custT="1"/>
      <dgm:spPr/>
      <dgm:t>
        <a:bodyPr/>
        <a:lstStyle/>
        <a:p>
          <a:r>
            <a:rPr lang="en-CA" sz="600" dirty="0" smtClean="0"/>
            <a:t>Time Management</a:t>
          </a:r>
          <a:endParaRPr lang="en-CA" sz="600" dirty="0"/>
        </a:p>
      </dgm:t>
    </dgm:pt>
    <dgm:pt modelId="{467C0C6E-E7C8-4383-9992-301DCD8A0B5C}" type="parTrans" cxnId="{25253D11-359F-4AA3-8A58-F219853AB9FC}">
      <dgm:prSet/>
      <dgm:spPr/>
      <dgm:t>
        <a:bodyPr/>
        <a:lstStyle/>
        <a:p>
          <a:endParaRPr lang="en-CA"/>
        </a:p>
      </dgm:t>
    </dgm:pt>
    <dgm:pt modelId="{7C237181-BDF1-4895-B684-748600A181D8}" type="sibTrans" cxnId="{25253D11-359F-4AA3-8A58-F219853AB9FC}">
      <dgm:prSet/>
      <dgm:spPr/>
      <dgm:t>
        <a:bodyPr/>
        <a:lstStyle/>
        <a:p>
          <a:endParaRPr lang="en-CA"/>
        </a:p>
      </dgm:t>
    </dgm:pt>
    <dgm:pt modelId="{F1F6B0E0-6C60-4BE3-8C7F-1D785735AA6C}">
      <dgm:prSet phldrT="[Text]" custT="1"/>
      <dgm:spPr/>
      <dgm:t>
        <a:bodyPr/>
        <a:lstStyle/>
        <a:p>
          <a:r>
            <a:rPr lang="en-CA" sz="600" dirty="0" smtClean="0"/>
            <a:t>Document Allocations</a:t>
          </a:r>
          <a:endParaRPr lang="en-CA" sz="600" dirty="0"/>
        </a:p>
      </dgm:t>
    </dgm:pt>
    <dgm:pt modelId="{FDE93507-55F7-43F6-94DC-534E5B22238E}" type="parTrans" cxnId="{526928B2-F869-4617-B1EA-2A0B933FE726}">
      <dgm:prSet/>
      <dgm:spPr/>
      <dgm:t>
        <a:bodyPr/>
        <a:lstStyle/>
        <a:p>
          <a:endParaRPr lang="en-CA"/>
        </a:p>
      </dgm:t>
    </dgm:pt>
    <dgm:pt modelId="{80B12D25-F57E-40DF-B96E-D72CFBF39FF4}" type="sibTrans" cxnId="{526928B2-F869-4617-B1EA-2A0B933FE726}">
      <dgm:prSet/>
      <dgm:spPr/>
      <dgm:t>
        <a:bodyPr/>
        <a:lstStyle/>
        <a:p>
          <a:endParaRPr lang="en-CA"/>
        </a:p>
      </dgm:t>
    </dgm:pt>
    <dgm:pt modelId="{0B39EA63-8EC8-46AD-A596-BCFE02BD0B75}" type="pres">
      <dgm:prSet presAssocID="{9E775114-9998-4CB0-91E3-3F278C7662DB}" presName="diagram" presStyleCnt="0">
        <dgm:presLayoutVars>
          <dgm:chPref val="1"/>
          <dgm:dir/>
          <dgm:animOne val="branch"/>
          <dgm:animLvl val="lvl"/>
          <dgm:resizeHandles/>
        </dgm:presLayoutVars>
      </dgm:prSet>
      <dgm:spPr/>
      <dgm:t>
        <a:bodyPr/>
        <a:lstStyle/>
        <a:p>
          <a:endParaRPr lang="en-CA"/>
        </a:p>
      </dgm:t>
    </dgm:pt>
    <dgm:pt modelId="{1885D39B-C5DC-4D2D-881D-8A082325AD66}" type="pres">
      <dgm:prSet presAssocID="{CB086167-A9F5-4938-B218-6B0BA46A70A5}" presName="root" presStyleCnt="0"/>
      <dgm:spPr/>
    </dgm:pt>
    <dgm:pt modelId="{77A2F430-E0E8-492F-9BAA-4BAE06B0AE5F}" type="pres">
      <dgm:prSet presAssocID="{CB086167-A9F5-4938-B218-6B0BA46A70A5}" presName="rootComposite" presStyleCnt="0"/>
      <dgm:spPr/>
    </dgm:pt>
    <dgm:pt modelId="{B91E7DD7-DBD5-4B6D-A319-D742AE9AB8DC}" type="pres">
      <dgm:prSet presAssocID="{CB086167-A9F5-4938-B218-6B0BA46A70A5}" presName="rootText" presStyleLbl="node1" presStyleIdx="0" presStyleCnt="6"/>
      <dgm:spPr/>
      <dgm:t>
        <a:bodyPr/>
        <a:lstStyle/>
        <a:p>
          <a:endParaRPr lang="en-CA"/>
        </a:p>
      </dgm:t>
    </dgm:pt>
    <dgm:pt modelId="{FDAB13B5-2B08-4BA3-9EED-5A0765DE7DF7}" type="pres">
      <dgm:prSet presAssocID="{CB086167-A9F5-4938-B218-6B0BA46A70A5}" presName="rootConnector" presStyleLbl="node1" presStyleIdx="0" presStyleCnt="6"/>
      <dgm:spPr/>
      <dgm:t>
        <a:bodyPr/>
        <a:lstStyle/>
        <a:p>
          <a:endParaRPr lang="en-CA"/>
        </a:p>
      </dgm:t>
    </dgm:pt>
    <dgm:pt modelId="{6388E3A2-13D7-474C-8010-7C9A14752937}" type="pres">
      <dgm:prSet presAssocID="{CB086167-A9F5-4938-B218-6B0BA46A70A5}" presName="childShape" presStyleCnt="0"/>
      <dgm:spPr/>
    </dgm:pt>
    <dgm:pt modelId="{4CD6B51D-9920-4F4D-B53C-C51E9D16C7D0}" type="pres">
      <dgm:prSet presAssocID="{16BEB053-7443-47D0-8A0B-2294D09182E6}" presName="Name13" presStyleLbl="parChTrans1D2" presStyleIdx="0" presStyleCnt="18"/>
      <dgm:spPr/>
      <dgm:t>
        <a:bodyPr/>
        <a:lstStyle/>
        <a:p>
          <a:endParaRPr lang="en-CA"/>
        </a:p>
      </dgm:t>
    </dgm:pt>
    <dgm:pt modelId="{2DA4662C-0453-4F1C-8A79-32B774634708}" type="pres">
      <dgm:prSet presAssocID="{2BC6CB01-B33C-4BB8-91FC-760CFB47CAFB}" presName="childText" presStyleLbl="bgAcc1" presStyleIdx="0" presStyleCnt="18">
        <dgm:presLayoutVars>
          <dgm:bulletEnabled val="1"/>
        </dgm:presLayoutVars>
      </dgm:prSet>
      <dgm:spPr/>
      <dgm:t>
        <a:bodyPr/>
        <a:lstStyle/>
        <a:p>
          <a:endParaRPr lang="en-CA"/>
        </a:p>
      </dgm:t>
    </dgm:pt>
    <dgm:pt modelId="{613BDC09-728F-4D92-89F7-65168DACCDE1}" type="pres">
      <dgm:prSet presAssocID="{D2323F74-AF5C-4FE7-8281-5963FDBD20AE}" presName="Name13" presStyleLbl="parChTrans1D2" presStyleIdx="1" presStyleCnt="18"/>
      <dgm:spPr/>
      <dgm:t>
        <a:bodyPr/>
        <a:lstStyle/>
        <a:p>
          <a:endParaRPr lang="en-CA"/>
        </a:p>
      </dgm:t>
    </dgm:pt>
    <dgm:pt modelId="{65F39367-E395-4FBE-B9C0-721577DA4BA0}" type="pres">
      <dgm:prSet presAssocID="{C0D3BAFD-8DA5-47A1-A38B-20514FC9D240}" presName="childText" presStyleLbl="bgAcc1" presStyleIdx="1" presStyleCnt="18">
        <dgm:presLayoutVars>
          <dgm:bulletEnabled val="1"/>
        </dgm:presLayoutVars>
      </dgm:prSet>
      <dgm:spPr/>
      <dgm:t>
        <a:bodyPr/>
        <a:lstStyle/>
        <a:p>
          <a:endParaRPr lang="en-CA"/>
        </a:p>
      </dgm:t>
    </dgm:pt>
    <dgm:pt modelId="{7E20FEFE-9C3D-4EA9-A1DE-14B1338C0EC0}" type="pres">
      <dgm:prSet presAssocID="{BE832F31-A075-4750-A3E1-2789F3D75882}" presName="Name13" presStyleLbl="parChTrans1D2" presStyleIdx="2" presStyleCnt="18"/>
      <dgm:spPr/>
      <dgm:t>
        <a:bodyPr/>
        <a:lstStyle/>
        <a:p>
          <a:endParaRPr lang="en-CA"/>
        </a:p>
      </dgm:t>
    </dgm:pt>
    <dgm:pt modelId="{202A4C43-694E-4D16-9744-CBD69A445D58}" type="pres">
      <dgm:prSet presAssocID="{798ADFA8-C539-421D-B1A6-3E89267EDA0D}" presName="childText" presStyleLbl="bgAcc1" presStyleIdx="2" presStyleCnt="18">
        <dgm:presLayoutVars>
          <dgm:bulletEnabled val="1"/>
        </dgm:presLayoutVars>
      </dgm:prSet>
      <dgm:spPr/>
      <dgm:t>
        <a:bodyPr/>
        <a:lstStyle/>
        <a:p>
          <a:endParaRPr lang="en-CA"/>
        </a:p>
      </dgm:t>
    </dgm:pt>
    <dgm:pt modelId="{618C5EC0-96C3-42C5-8298-FAAA819CAAFC}" type="pres">
      <dgm:prSet presAssocID="{EE7BEECD-B26B-447F-922B-B7A1E5A6F50D}" presName="root" presStyleCnt="0"/>
      <dgm:spPr/>
    </dgm:pt>
    <dgm:pt modelId="{813142F4-C0F8-4273-A346-27DD955933AF}" type="pres">
      <dgm:prSet presAssocID="{EE7BEECD-B26B-447F-922B-B7A1E5A6F50D}" presName="rootComposite" presStyleCnt="0"/>
      <dgm:spPr/>
    </dgm:pt>
    <dgm:pt modelId="{E7D51B09-F8D4-4AE2-97C2-E329A514B57B}" type="pres">
      <dgm:prSet presAssocID="{EE7BEECD-B26B-447F-922B-B7A1E5A6F50D}" presName="rootText" presStyleLbl="node1" presStyleIdx="1" presStyleCnt="6"/>
      <dgm:spPr/>
      <dgm:t>
        <a:bodyPr/>
        <a:lstStyle/>
        <a:p>
          <a:endParaRPr lang="en-CA"/>
        </a:p>
      </dgm:t>
    </dgm:pt>
    <dgm:pt modelId="{7FCD814D-F651-4DA5-B974-E665A81D4211}" type="pres">
      <dgm:prSet presAssocID="{EE7BEECD-B26B-447F-922B-B7A1E5A6F50D}" presName="rootConnector" presStyleLbl="node1" presStyleIdx="1" presStyleCnt="6"/>
      <dgm:spPr/>
      <dgm:t>
        <a:bodyPr/>
        <a:lstStyle/>
        <a:p>
          <a:endParaRPr lang="en-CA"/>
        </a:p>
      </dgm:t>
    </dgm:pt>
    <dgm:pt modelId="{5C8B24DC-882A-4BCB-8690-F3B7043FFFBA}" type="pres">
      <dgm:prSet presAssocID="{EE7BEECD-B26B-447F-922B-B7A1E5A6F50D}" presName="childShape" presStyleCnt="0"/>
      <dgm:spPr/>
    </dgm:pt>
    <dgm:pt modelId="{42B1961D-1BA9-4F5E-B662-A3C406F77484}" type="pres">
      <dgm:prSet presAssocID="{11E06871-6F40-4131-8D89-F4543CFB9DEE}" presName="Name13" presStyleLbl="parChTrans1D2" presStyleIdx="3" presStyleCnt="18"/>
      <dgm:spPr/>
      <dgm:t>
        <a:bodyPr/>
        <a:lstStyle/>
        <a:p>
          <a:endParaRPr lang="en-CA"/>
        </a:p>
      </dgm:t>
    </dgm:pt>
    <dgm:pt modelId="{8D6E986A-63AC-4374-96E4-1C0C506DDBA1}" type="pres">
      <dgm:prSet presAssocID="{BBF69F1D-28D3-469F-B876-90DE96517710}" presName="childText" presStyleLbl="bgAcc1" presStyleIdx="3" presStyleCnt="18">
        <dgm:presLayoutVars>
          <dgm:bulletEnabled val="1"/>
        </dgm:presLayoutVars>
      </dgm:prSet>
      <dgm:spPr/>
      <dgm:t>
        <a:bodyPr/>
        <a:lstStyle/>
        <a:p>
          <a:endParaRPr lang="en-CA"/>
        </a:p>
      </dgm:t>
    </dgm:pt>
    <dgm:pt modelId="{6E865A3B-DEB4-4FEE-86FE-C459DAB429A8}" type="pres">
      <dgm:prSet presAssocID="{F99A1A80-44B9-4263-BB42-53CB36F4CFA1}" presName="Name13" presStyleLbl="parChTrans1D2" presStyleIdx="4" presStyleCnt="18"/>
      <dgm:spPr/>
      <dgm:t>
        <a:bodyPr/>
        <a:lstStyle/>
        <a:p>
          <a:endParaRPr lang="en-CA"/>
        </a:p>
      </dgm:t>
    </dgm:pt>
    <dgm:pt modelId="{6083F8A8-3715-4EC9-BD9B-3ACCD9F568CE}" type="pres">
      <dgm:prSet presAssocID="{BD58B0A9-8547-4565-A393-11EA1E02F893}" presName="childText" presStyleLbl="bgAcc1" presStyleIdx="4" presStyleCnt="18">
        <dgm:presLayoutVars>
          <dgm:bulletEnabled val="1"/>
        </dgm:presLayoutVars>
      </dgm:prSet>
      <dgm:spPr/>
      <dgm:t>
        <a:bodyPr/>
        <a:lstStyle/>
        <a:p>
          <a:endParaRPr lang="en-CA"/>
        </a:p>
      </dgm:t>
    </dgm:pt>
    <dgm:pt modelId="{D3B93598-33AD-4E37-8DEC-32C58FCEA5F8}" type="pres">
      <dgm:prSet presAssocID="{E7A0D922-ADED-4C73-805D-A91C19C4335A}" presName="Name13" presStyleLbl="parChTrans1D2" presStyleIdx="5" presStyleCnt="18"/>
      <dgm:spPr/>
      <dgm:t>
        <a:bodyPr/>
        <a:lstStyle/>
        <a:p>
          <a:endParaRPr lang="en-CA"/>
        </a:p>
      </dgm:t>
    </dgm:pt>
    <dgm:pt modelId="{0F2FF9A9-1AB0-4006-BFBE-04D75069F3AA}" type="pres">
      <dgm:prSet presAssocID="{7D360A39-DDBC-43D6-A060-6010D7C3D2D4}" presName="childText" presStyleLbl="bgAcc1" presStyleIdx="5" presStyleCnt="18">
        <dgm:presLayoutVars>
          <dgm:bulletEnabled val="1"/>
        </dgm:presLayoutVars>
      </dgm:prSet>
      <dgm:spPr/>
      <dgm:t>
        <a:bodyPr/>
        <a:lstStyle/>
        <a:p>
          <a:endParaRPr lang="en-CA"/>
        </a:p>
      </dgm:t>
    </dgm:pt>
    <dgm:pt modelId="{7E1785C9-5A15-49E0-8B0B-B64BF85F6BBE}" type="pres">
      <dgm:prSet presAssocID="{F6AF2F33-AA30-47C3-A304-34775E148454}" presName="root" presStyleCnt="0"/>
      <dgm:spPr/>
    </dgm:pt>
    <dgm:pt modelId="{BF53AC5B-52B0-4123-A02E-720B5707224D}" type="pres">
      <dgm:prSet presAssocID="{F6AF2F33-AA30-47C3-A304-34775E148454}" presName="rootComposite" presStyleCnt="0"/>
      <dgm:spPr/>
    </dgm:pt>
    <dgm:pt modelId="{383D448D-0703-4E51-BB45-5385A86AB571}" type="pres">
      <dgm:prSet presAssocID="{F6AF2F33-AA30-47C3-A304-34775E148454}" presName="rootText" presStyleLbl="node1" presStyleIdx="2" presStyleCnt="6"/>
      <dgm:spPr/>
      <dgm:t>
        <a:bodyPr/>
        <a:lstStyle/>
        <a:p>
          <a:endParaRPr lang="en-CA"/>
        </a:p>
      </dgm:t>
    </dgm:pt>
    <dgm:pt modelId="{36C2B274-0093-4FE0-91B3-4EFD2F1EF5E6}" type="pres">
      <dgm:prSet presAssocID="{F6AF2F33-AA30-47C3-A304-34775E148454}" presName="rootConnector" presStyleLbl="node1" presStyleIdx="2" presStyleCnt="6"/>
      <dgm:spPr/>
      <dgm:t>
        <a:bodyPr/>
        <a:lstStyle/>
        <a:p>
          <a:endParaRPr lang="en-CA"/>
        </a:p>
      </dgm:t>
    </dgm:pt>
    <dgm:pt modelId="{B81A7563-3B22-4515-A219-13687B8EAB43}" type="pres">
      <dgm:prSet presAssocID="{F6AF2F33-AA30-47C3-A304-34775E148454}" presName="childShape" presStyleCnt="0"/>
      <dgm:spPr/>
    </dgm:pt>
    <dgm:pt modelId="{04F8EC96-2242-4D2C-B155-8F275B063E14}" type="pres">
      <dgm:prSet presAssocID="{555A5C6D-5144-4031-9CC3-52655072C359}" presName="Name13" presStyleLbl="parChTrans1D2" presStyleIdx="6" presStyleCnt="18"/>
      <dgm:spPr/>
      <dgm:t>
        <a:bodyPr/>
        <a:lstStyle/>
        <a:p>
          <a:endParaRPr lang="en-CA"/>
        </a:p>
      </dgm:t>
    </dgm:pt>
    <dgm:pt modelId="{88568A6E-F7E7-40AC-AB5F-66C209996820}" type="pres">
      <dgm:prSet presAssocID="{3E66426B-C11D-4114-B707-954619A092FD}" presName="childText" presStyleLbl="bgAcc1" presStyleIdx="6" presStyleCnt="18">
        <dgm:presLayoutVars>
          <dgm:bulletEnabled val="1"/>
        </dgm:presLayoutVars>
      </dgm:prSet>
      <dgm:spPr/>
      <dgm:t>
        <a:bodyPr/>
        <a:lstStyle/>
        <a:p>
          <a:endParaRPr lang="en-CA"/>
        </a:p>
      </dgm:t>
    </dgm:pt>
    <dgm:pt modelId="{3DBA5494-E7BE-486D-83B4-E3E7B4A0EF60}" type="pres">
      <dgm:prSet presAssocID="{81FB48F6-D279-42C9-8F0B-3C14F0527237}" presName="Name13" presStyleLbl="parChTrans1D2" presStyleIdx="7" presStyleCnt="18"/>
      <dgm:spPr/>
      <dgm:t>
        <a:bodyPr/>
        <a:lstStyle/>
        <a:p>
          <a:endParaRPr lang="en-CA"/>
        </a:p>
      </dgm:t>
    </dgm:pt>
    <dgm:pt modelId="{03D1F690-9427-45CF-91F3-9A5FE1F35810}" type="pres">
      <dgm:prSet presAssocID="{155C86CA-8770-4907-91C6-EACFF2B82808}" presName="childText" presStyleLbl="bgAcc1" presStyleIdx="7" presStyleCnt="18">
        <dgm:presLayoutVars>
          <dgm:bulletEnabled val="1"/>
        </dgm:presLayoutVars>
      </dgm:prSet>
      <dgm:spPr/>
      <dgm:t>
        <a:bodyPr/>
        <a:lstStyle/>
        <a:p>
          <a:endParaRPr lang="en-CA"/>
        </a:p>
      </dgm:t>
    </dgm:pt>
    <dgm:pt modelId="{605D9BC4-97FE-4FA3-B47D-ADD00021B9F8}" type="pres">
      <dgm:prSet presAssocID="{5F7EC526-EE49-42ED-BDC3-D3967F5E2B2C}" presName="Name13" presStyleLbl="parChTrans1D2" presStyleIdx="8" presStyleCnt="18"/>
      <dgm:spPr/>
      <dgm:t>
        <a:bodyPr/>
        <a:lstStyle/>
        <a:p>
          <a:endParaRPr lang="en-CA"/>
        </a:p>
      </dgm:t>
    </dgm:pt>
    <dgm:pt modelId="{776C97A5-FBAA-4E3A-8FE3-73BDCD9DE711}" type="pres">
      <dgm:prSet presAssocID="{C6A7F531-0358-449F-B7DB-52C6B80DC6A2}" presName="childText" presStyleLbl="bgAcc1" presStyleIdx="8" presStyleCnt="18">
        <dgm:presLayoutVars>
          <dgm:bulletEnabled val="1"/>
        </dgm:presLayoutVars>
      </dgm:prSet>
      <dgm:spPr/>
      <dgm:t>
        <a:bodyPr/>
        <a:lstStyle/>
        <a:p>
          <a:endParaRPr lang="en-CA"/>
        </a:p>
      </dgm:t>
    </dgm:pt>
    <dgm:pt modelId="{EEBA4959-9785-4837-93CD-08DED52C8A16}" type="pres">
      <dgm:prSet presAssocID="{E7772B93-A743-4678-A100-25C6DDD7A4E5}" presName="root" presStyleCnt="0"/>
      <dgm:spPr/>
    </dgm:pt>
    <dgm:pt modelId="{91887946-77CE-4AB2-B8D6-582D5B821D2F}" type="pres">
      <dgm:prSet presAssocID="{E7772B93-A743-4678-A100-25C6DDD7A4E5}" presName="rootComposite" presStyleCnt="0"/>
      <dgm:spPr/>
    </dgm:pt>
    <dgm:pt modelId="{998F16F9-65A3-4746-AEF3-A241694171BA}" type="pres">
      <dgm:prSet presAssocID="{E7772B93-A743-4678-A100-25C6DDD7A4E5}" presName="rootText" presStyleLbl="node1" presStyleIdx="3" presStyleCnt="6"/>
      <dgm:spPr/>
      <dgm:t>
        <a:bodyPr/>
        <a:lstStyle/>
        <a:p>
          <a:endParaRPr lang="en-CA"/>
        </a:p>
      </dgm:t>
    </dgm:pt>
    <dgm:pt modelId="{B1C3B094-7602-43EB-9DFF-2665B25601AC}" type="pres">
      <dgm:prSet presAssocID="{E7772B93-A743-4678-A100-25C6DDD7A4E5}" presName="rootConnector" presStyleLbl="node1" presStyleIdx="3" presStyleCnt="6"/>
      <dgm:spPr/>
      <dgm:t>
        <a:bodyPr/>
        <a:lstStyle/>
        <a:p>
          <a:endParaRPr lang="en-CA"/>
        </a:p>
      </dgm:t>
    </dgm:pt>
    <dgm:pt modelId="{4FAFB936-E29F-42E7-9440-55E8B267ECD4}" type="pres">
      <dgm:prSet presAssocID="{E7772B93-A743-4678-A100-25C6DDD7A4E5}" presName="childShape" presStyleCnt="0"/>
      <dgm:spPr/>
    </dgm:pt>
    <dgm:pt modelId="{1B3F2EAE-34B3-4EE8-8DF4-B981ACD145D7}" type="pres">
      <dgm:prSet presAssocID="{E8771879-FFD6-4FA5-B646-F0CB04F8DC0D}" presName="Name13" presStyleLbl="parChTrans1D2" presStyleIdx="9" presStyleCnt="18"/>
      <dgm:spPr/>
      <dgm:t>
        <a:bodyPr/>
        <a:lstStyle/>
        <a:p>
          <a:endParaRPr lang="en-CA"/>
        </a:p>
      </dgm:t>
    </dgm:pt>
    <dgm:pt modelId="{AEEA09F0-D30B-4610-8FDC-AE175F6CF1DC}" type="pres">
      <dgm:prSet presAssocID="{C8B38DFA-A3B8-4A64-BCC4-6C652380D6B6}" presName="childText" presStyleLbl="bgAcc1" presStyleIdx="9" presStyleCnt="18">
        <dgm:presLayoutVars>
          <dgm:bulletEnabled val="1"/>
        </dgm:presLayoutVars>
      </dgm:prSet>
      <dgm:spPr/>
      <dgm:t>
        <a:bodyPr/>
        <a:lstStyle/>
        <a:p>
          <a:endParaRPr lang="en-CA"/>
        </a:p>
      </dgm:t>
    </dgm:pt>
    <dgm:pt modelId="{A0ED4B5C-2599-499E-B258-301D6C686E77}" type="pres">
      <dgm:prSet presAssocID="{1638AE73-E763-4F3D-B86A-7BD2B36BC44C}" presName="Name13" presStyleLbl="parChTrans1D2" presStyleIdx="10" presStyleCnt="18"/>
      <dgm:spPr/>
      <dgm:t>
        <a:bodyPr/>
        <a:lstStyle/>
        <a:p>
          <a:endParaRPr lang="en-CA"/>
        </a:p>
      </dgm:t>
    </dgm:pt>
    <dgm:pt modelId="{C98141DE-D991-46D4-81C4-459CFBC1F4D7}" type="pres">
      <dgm:prSet presAssocID="{0290675B-10BD-4376-9B15-D229CACDFC74}" presName="childText" presStyleLbl="bgAcc1" presStyleIdx="10" presStyleCnt="18">
        <dgm:presLayoutVars>
          <dgm:bulletEnabled val="1"/>
        </dgm:presLayoutVars>
      </dgm:prSet>
      <dgm:spPr/>
      <dgm:t>
        <a:bodyPr/>
        <a:lstStyle/>
        <a:p>
          <a:endParaRPr lang="en-CA"/>
        </a:p>
      </dgm:t>
    </dgm:pt>
    <dgm:pt modelId="{592FBE2E-A462-4C9E-AF6A-54A539A469DC}" type="pres">
      <dgm:prSet presAssocID="{77BF57CD-44A2-45C6-A2DE-314C43D1DE9D}" presName="Name13" presStyleLbl="parChTrans1D2" presStyleIdx="11" presStyleCnt="18"/>
      <dgm:spPr/>
      <dgm:t>
        <a:bodyPr/>
        <a:lstStyle/>
        <a:p>
          <a:endParaRPr lang="en-CA"/>
        </a:p>
      </dgm:t>
    </dgm:pt>
    <dgm:pt modelId="{9F813409-F47F-4409-A084-CDB113FC188F}" type="pres">
      <dgm:prSet presAssocID="{51A9B448-6ACF-4AFF-AD2D-ABBEBDDA32AE}" presName="childText" presStyleLbl="bgAcc1" presStyleIdx="11" presStyleCnt="18">
        <dgm:presLayoutVars>
          <dgm:bulletEnabled val="1"/>
        </dgm:presLayoutVars>
      </dgm:prSet>
      <dgm:spPr/>
      <dgm:t>
        <a:bodyPr/>
        <a:lstStyle/>
        <a:p>
          <a:endParaRPr lang="en-CA"/>
        </a:p>
      </dgm:t>
    </dgm:pt>
    <dgm:pt modelId="{E6307B8F-D999-4579-945B-D97BC5168494}" type="pres">
      <dgm:prSet presAssocID="{6D2188C5-2994-4D75-A036-0AF90FD5C9D9}" presName="root" presStyleCnt="0"/>
      <dgm:spPr/>
    </dgm:pt>
    <dgm:pt modelId="{3ED4D592-39A3-4A09-8FA7-B737B1A1B799}" type="pres">
      <dgm:prSet presAssocID="{6D2188C5-2994-4D75-A036-0AF90FD5C9D9}" presName="rootComposite" presStyleCnt="0"/>
      <dgm:spPr/>
    </dgm:pt>
    <dgm:pt modelId="{95E2DC0A-8DA6-4913-88D9-5463D4120558}" type="pres">
      <dgm:prSet presAssocID="{6D2188C5-2994-4D75-A036-0AF90FD5C9D9}" presName="rootText" presStyleLbl="node1" presStyleIdx="4" presStyleCnt="6"/>
      <dgm:spPr/>
      <dgm:t>
        <a:bodyPr/>
        <a:lstStyle/>
        <a:p>
          <a:endParaRPr lang="en-CA"/>
        </a:p>
      </dgm:t>
    </dgm:pt>
    <dgm:pt modelId="{709606A0-A1AF-4815-9D43-FFDC5C8A8DAE}" type="pres">
      <dgm:prSet presAssocID="{6D2188C5-2994-4D75-A036-0AF90FD5C9D9}" presName="rootConnector" presStyleLbl="node1" presStyleIdx="4" presStyleCnt="6"/>
      <dgm:spPr/>
      <dgm:t>
        <a:bodyPr/>
        <a:lstStyle/>
        <a:p>
          <a:endParaRPr lang="en-CA"/>
        </a:p>
      </dgm:t>
    </dgm:pt>
    <dgm:pt modelId="{23FC56E1-153C-4335-A19E-5DD38444CC54}" type="pres">
      <dgm:prSet presAssocID="{6D2188C5-2994-4D75-A036-0AF90FD5C9D9}" presName="childShape" presStyleCnt="0"/>
      <dgm:spPr/>
    </dgm:pt>
    <dgm:pt modelId="{D3F759C0-34F7-4BA4-9B96-423B626B1DFE}" type="pres">
      <dgm:prSet presAssocID="{D9B92EC6-E911-4FEA-86B3-EE1BFD5813A5}" presName="Name13" presStyleLbl="parChTrans1D2" presStyleIdx="12" presStyleCnt="18"/>
      <dgm:spPr/>
      <dgm:t>
        <a:bodyPr/>
        <a:lstStyle/>
        <a:p>
          <a:endParaRPr lang="en-CA"/>
        </a:p>
      </dgm:t>
    </dgm:pt>
    <dgm:pt modelId="{13A8AD9B-963B-4A5D-8AFE-025FDEC6F786}" type="pres">
      <dgm:prSet presAssocID="{1DC7DA8B-1B35-44CC-89A2-597B02BA1F4F}" presName="childText" presStyleLbl="bgAcc1" presStyleIdx="12" presStyleCnt="18">
        <dgm:presLayoutVars>
          <dgm:bulletEnabled val="1"/>
        </dgm:presLayoutVars>
      </dgm:prSet>
      <dgm:spPr/>
      <dgm:t>
        <a:bodyPr/>
        <a:lstStyle/>
        <a:p>
          <a:endParaRPr lang="en-CA"/>
        </a:p>
      </dgm:t>
    </dgm:pt>
    <dgm:pt modelId="{630CE22A-D271-469E-8B9A-D6DBB8672067}" type="pres">
      <dgm:prSet presAssocID="{434D9DC7-7F2F-4372-A65C-99BAC6215F2A}" presName="Name13" presStyleLbl="parChTrans1D2" presStyleIdx="13" presStyleCnt="18"/>
      <dgm:spPr/>
      <dgm:t>
        <a:bodyPr/>
        <a:lstStyle/>
        <a:p>
          <a:endParaRPr lang="en-CA"/>
        </a:p>
      </dgm:t>
    </dgm:pt>
    <dgm:pt modelId="{4A000F51-20E5-4D84-86AB-6589FC39E2BF}" type="pres">
      <dgm:prSet presAssocID="{5FE24A19-2B44-4811-B545-655564022E59}" presName="childText" presStyleLbl="bgAcc1" presStyleIdx="13" presStyleCnt="18">
        <dgm:presLayoutVars>
          <dgm:bulletEnabled val="1"/>
        </dgm:presLayoutVars>
      </dgm:prSet>
      <dgm:spPr/>
      <dgm:t>
        <a:bodyPr/>
        <a:lstStyle/>
        <a:p>
          <a:endParaRPr lang="en-CA"/>
        </a:p>
      </dgm:t>
    </dgm:pt>
    <dgm:pt modelId="{8401E881-D7DC-467C-B4DB-019DDA171AC5}" type="pres">
      <dgm:prSet presAssocID="{347422FD-3F7A-4718-A275-1AA03B5DCF7F}" presName="Name13" presStyleLbl="parChTrans1D2" presStyleIdx="14" presStyleCnt="18"/>
      <dgm:spPr/>
      <dgm:t>
        <a:bodyPr/>
        <a:lstStyle/>
        <a:p>
          <a:endParaRPr lang="en-CA"/>
        </a:p>
      </dgm:t>
    </dgm:pt>
    <dgm:pt modelId="{60C3A09D-4802-49AF-900E-369A1A9FD871}" type="pres">
      <dgm:prSet presAssocID="{09EABE26-12B1-4730-B3D6-4A49D8A77B5E}" presName="childText" presStyleLbl="bgAcc1" presStyleIdx="14" presStyleCnt="18">
        <dgm:presLayoutVars>
          <dgm:bulletEnabled val="1"/>
        </dgm:presLayoutVars>
      </dgm:prSet>
      <dgm:spPr/>
      <dgm:t>
        <a:bodyPr/>
        <a:lstStyle/>
        <a:p>
          <a:endParaRPr lang="en-CA"/>
        </a:p>
      </dgm:t>
    </dgm:pt>
    <dgm:pt modelId="{96A7C672-60C6-4E77-BDE0-088CF5266641}" type="pres">
      <dgm:prSet presAssocID="{4827B3C7-A3FC-4E4F-9372-31DFFE66D87E}" presName="root" presStyleCnt="0"/>
      <dgm:spPr/>
    </dgm:pt>
    <dgm:pt modelId="{4AF9DC16-F804-49F2-A00A-93A1CEC1179D}" type="pres">
      <dgm:prSet presAssocID="{4827B3C7-A3FC-4E4F-9372-31DFFE66D87E}" presName="rootComposite" presStyleCnt="0"/>
      <dgm:spPr/>
    </dgm:pt>
    <dgm:pt modelId="{122F4831-F34B-42DF-A805-3ECFDC6D7B21}" type="pres">
      <dgm:prSet presAssocID="{4827B3C7-A3FC-4E4F-9372-31DFFE66D87E}" presName="rootText" presStyleLbl="node1" presStyleIdx="5" presStyleCnt="6"/>
      <dgm:spPr/>
      <dgm:t>
        <a:bodyPr/>
        <a:lstStyle/>
        <a:p>
          <a:endParaRPr lang="en-CA"/>
        </a:p>
      </dgm:t>
    </dgm:pt>
    <dgm:pt modelId="{6AAD8B3D-A1C1-4B16-B3CC-1F87631335F0}" type="pres">
      <dgm:prSet presAssocID="{4827B3C7-A3FC-4E4F-9372-31DFFE66D87E}" presName="rootConnector" presStyleLbl="node1" presStyleIdx="5" presStyleCnt="6"/>
      <dgm:spPr/>
      <dgm:t>
        <a:bodyPr/>
        <a:lstStyle/>
        <a:p>
          <a:endParaRPr lang="en-CA"/>
        </a:p>
      </dgm:t>
    </dgm:pt>
    <dgm:pt modelId="{A73248AB-24ED-4086-9F32-46C789F3013E}" type="pres">
      <dgm:prSet presAssocID="{4827B3C7-A3FC-4E4F-9372-31DFFE66D87E}" presName="childShape" presStyleCnt="0"/>
      <dgm:spPr/>
    </dgm:pt>
    <dgm:pt modelId="{19C761C3-F7FA-44A4-A84F-30E73972DE76}" type="pres">
      <dgm:prSet presAssocID="{80A4D6B0-E9BE-4D49-92A7-81CAD98ED987}" presName="Name13" presStyleLbl="parChTrans1D2" presStyleIdx="15" presStyleCnt="18"/>
      <dgm:spPr/>
      <dgm:t>
        <a:bodyPr/>
        <a:lstStyle/>
        <a:p>
          <a:endParaRPr lang="en-CA"/>
        </a:p>
      </dgm:t>
    </dgm:pt>
    <dgm:pt modelId="{E0C5AC6E-BEEE-47C8-855C-F13614B73F93}" type="pres">
      <dgm:prSet presAssocID="{C7B6DC2C-77B7-4332-80DC-B159B80F715D}" presName="childText" presStyleLbl="bgAcc1" presStyleIdx="15" presStyleCnt="18">
        <dgm:presLayoutVars>
          <dgm:bulletEnabled val="1"/>
        </dgm:presLayoutVars>
      </dgm:prSet>
      <dgm:spPr/>
      <dgm:t>
        <a:bodyPr/>
        <a:lstStyle/>
        <a:p>
          <a:endParaRPr lang="en-CA"/>
        </a:p>
      </dgm:t>
    </dgm:pt>
    <dgm:pt modelId="{FA48BFD7-5152-4FF0-83FA-4AC07CAA6B2D}" type="pres">
      <dgm:prSet presAssocID="{2FDA5DAF-5506-4381-BAC2-B82BA51A67F3}" presName="Name13" presStyleLbl="parChTrans1D2" presStyleIdx="16" presStyleCnt="18"/>
      <dgm:spPr/>
      <dgm:t>
        <a:bodyPr/>
        <a:lstStyle/>
        <a:p>
          <a:endParaRPr lang="en-CA"/>
        </a:p>
      </dgm:t>
    </dgm:pt>
    <dgm:pt modelId="{5B423F64-12F1-41A9-BD31-FA2E6669CCC2}" type="pres">
      <dgm:prSet presAssocID="{EDC17B9C-E7D7-43B2-AD70-E2DA9D0D3279}" presName="childText" presStyleLbl="bgAcc1" presStyleIdx="16" presStyleCnt="18">
        <dgm:presLayoutVars>
          <dgm:bulletEnabled val="1"/>
        </dgm:presLayoutVars>
      </dgm:prSet>
      <dgm:spPr/>
      <dgm:t>
        <a:bodyPr/>
        <a:lstStyle/>
        <a:p>
          <a:endParaRPr lang="en-CA"/>
        </a:p>
      </dgm:t>
    </dgm:pt>
    <dgm:pt modelId="{73950A55-426D-4527-A9F4-EAFF5EB7ACB9}" type="pres">
      <dgm:prSet presAssocID="{613EC2C6-F222-4743-B0CF-2838A5259980}" presName="Name13" presStyleLbl="parChTrans1D2" presStyleIdx="17" presStyleCnt="18"/>
      <dgm:spPr/>
      <dgm:t>
        <a:bodyPr/>
        <a:lstStyle/>
        <a:p>
          <a:endParaRPr lang="en-CA"/>
        </a:p>
      </dgm:t>
    </dgm:pt>
    <dgm:pt modelId="{E7425EB6-6B65-46F5-A209-3BC9F755F05D}" type="pres">
      <dgm:prSet presAssocID="{533514F7-4320-482F-9551-9E89EE0E902E}" presName="childText" presStyleLbl="bgAcc1" presStyleIdx="17" presStyleCnt="18">
        <dgm:presLayoutVars>
          <dgm:bulletEnabled val="1"/>
        </dgm:presLayoutVars>
      </dgm:prSet>
      <dgm:spPr/>
      <dgm:t>
        <a:bodyPr/>
        <a:lstStyle/>
        <a:p>
          <a:endParaRPr lang="en-CA"/>
        </a:p>
      </dgm:t>
    </dgm:pt>
  </dgm:ptLst>
  <dgm:cxnLst>
    <dgm:cxn modelId="{3C3D994D-AEC5-45C9-BC28-32771BAE6BC5}" srcId="{CB086167-A9F5-4938-B218-6B0BA46A70A5}" destId="{2BC6CB01-B33C-4BB8-91FC-760CFB47CAFB}" srcOrd="0" destOrd="0" parTransId="{16BEB053-7443-47D0-8A0B-2294D09182E6}" sibTransId="{0A789A26-1185-4223-BF07-C8219F748CA5}"/>
    <dgm:cxn modelId="{831EBF43-AE5E-4E70-9FFC-1482E0070912}" type="presOf" srcId="{16BEB053-7443-47D0-8A0B-2294D09182E6}" destId="{4CD6B51D-9920-4F4D-B53C-C51E9D16C7D0}" srcOrd="0" destOrd="0" presId="urn:microsoft.com/office/officeart/2005/8/layout/hierarchy3"/>
    <dgm:cxn modelId="{FA2893BB-92CF-44B3-B25A-7862F93650C9}" type="presOf" srcId="{D2323F74-AF5C-4FE7-8281-5963FDBD20AE}" destId="{613BDC09-728F-4D92-89F7-65168DACCDE1}" srcOrd="0" destOrd="0" presId="urn:microsoft.com/office/officeart/2005/8/layout/hierarchy3"/>
    <dgm:cxn modelId="{12EE1CD2-3C1A-4CFB-96FD-F553C70F2469}" type="presOf" srcId="{51A9B448-6ACF-4AFF-AD2D-ABBEBDDA32AE}" destId="{9F813409-F47F-4409-A084-CDB113FC188F}" srcOrd="0" destOrd="0" presId="urn:microsoft.com/office/officeart/2005/8/layout/hierarchy3"/>
    <dgm:cxn modelId="{B05A5A5F-DDB1-460E-AB5B-8C1492829C42}" type="presOf" srcId="{F6AF2F33-AA30-47C3-A304-34775E148454}" destId="{36C2B274-0093-4FE0-91B3-4EFD2F1EF5E6}" srcOrd="1" destOrd="0" presId="urn:microsoft.com/office/officeart/2005/8/layout/hierarchy3"/>
    <dgm:cxn modelId="{69B28B3C-ABE5-4AE4-B4ED-CBFB44713E41}" srcId="{9E775114-9998-4CB0-91E3-3F278C7662DB}" destId="{4827B3C7-A3FC-4E4F-9372-31DFFE66D87E}" srcOrd="5" destOrd="0" parTransId="{E7FEC093-27FA-47CD-BA5E-F948A373AB8A}" sibTransId="{14E24298-1856-4737-A8FC-C103EF6737E0}"/>
    <dgm:cxn modelId="{38D6E054-6319-4429-8DE1-396E33D4D6A2}" type="presOf" srcId="{D9B92EC6-E911-4FEA-86B3-EE1BFD5813A5}" destId="{D3F759C0-34F7-4BA4-9B96-423B626B1DFE}" srcOrd="0" destOrd="0" presId="urn:microsoft.com/office/officeart/2005/8/layout/hierarchy3"/>
    <dgm:cxn modelId="{70F66230-BA0F-4876-A6BA-18CD6718A637}" type="presOf" srcId="{2BC6CB01-B33C-4BB8-91FC-760CFB47CAFB}" destId="{2DA4662C-0453-4F1C-8A79-32B774634708}" srcOrd="0" destOrd="0" presId="urn:microsoft.com/office/officeart/2005/8/layout/hierarchy3"/>
    <dgm:cxn modelId="{DF4FA78E-635A-4667-B8F1-60F64C9F3FC9}" srcId="{9E775114-9998-4CB0-91E3-3F278C7662DB}" destId="{EE7BEECD-B26B-447F-922B-B7A1E5A6F50D}" srcOrd="1" destOrd="0" parTransId="{86C00D14-76FC-4D1E-877D-A10CC26FA4BD}" sibTransId="{66204317-4ACA-4367-A9C9-778573564EE1}"/>
    <dgm:cxn modelId="{F418F111-2BB8-4FFD-A84C-0AA783528BDC}" type="presOf" srcId="{F99A1A80-44B9-4263-BB42-53CB36F4CFA1}" destId="{6E865A3B-DEB4-4FEE-86FE-C459DAB429A8}" srcOrd="0" destOrd="0" presId="urn:microsoft.com/office/officeart/2005/8/layout/hierarchy3"/>
    <dgm:cxn modelId="{9995BAA1-BD48-4967-AD02-62586C330F50}" type="presOf" srcId="{81FB48F6-D279-42C9-8F0B-3C14F0527237}" destId="{3DBA5494-E7BE-486D-83B4-E3E7B4A0EF60}" srcOrd="0" destOrd="0" presId="urn:microsoft.com/office/officeart/2005/8/layout/hierarchy3"/>
    <dgm:cxn modelId="{69AFD516-6945-45A4-83AF-1DD538875503}" type="presOf" srcId="{CB086167-A9F5-4938-B218-6B0BA46A70A5}" destId="{B91E7DD7-DBD5-4B6D-A319-D742AE9AB8DC}" srcOrd="0" destOrd="0" presId="urn:microsoft.com/office/officeart/2005/8/layout/hierarchy3"/>
    <dgm:cxn modelId="{BEBF2969-7123-48E6-977E-9F8B8F02FEB0}" type="presOf" srcId="{613EC2C6-F222-4743-B0CF-2838A5259980}" destId="{73950A55-426D-4527-A9F4-EAFF5EB7ACB9}" srcOrd="0" destOrd="0" presId="urn:microsoft.com/office/officeart/2005/8/layout/hierarchy3"/>
    <dgm:cxn modelId="{09B9A964-2901-4741-B50B-380B877955E3}" type="presOf" srcId="{155C86CA-8770-4907-91C6-EACFF2B82808}" destId="{03D1F690-9427-45CF-91F3-9A5FE1F35810}" srcOrd="0" destOrd="0" presId="urn:microsoft.com/office/officeart/2005/8/layout/hierarchy3"/>
    <dgm:cxn modelId="{BF14429D-07D2-43D0-8248-BDFF78D98090}" type="presOf" srcId="{434D9DC7-7F2F-4372-A65C-99BAC6215F2A}" destId="{630CE22A-D271-469E-8B9A-D6DBB8672067}" srcOrd="0" destOrd="0" presId="urn:microsoft.com/office/officeart/2005/8/layout/hierarchy3"/>
    <dgm:cxn modelId="{39811F05-23E6-42F8-8BA8-6286E1AC6158}" srcId="{CB086167-A9F5-4938-B218-6B0BA46A70A5}" destId="{C0D3BAFD-8DA5-47A1-A38B-20514FC9D240}" srcOrd="1" destOrd="0" parTransId="{D2323F74-AF5C-4FE7-8281-5963FDBD20AE}" sibTransId="{661B9BF5-9172-4185-9B4D-19E77E4E3CFE}"/>
    <dgm:cxn modelId="{3F89B168-3774-4FCF-B066-F325B97053F0}" type="presOf" srcId="{A4A835A4-DC6D-49C7-BBF4-08E7442C2B28}" destId="{2DA4662C-0453-4F1C-8A79-32B774634708}" srcOrd="0" destOrd="1" presId="urn:microsoft.com/office/officeart/2005/8/layout/hierarchy3"/>
    <dgm:cxn modelId="{E23992C3-D876-41BB-AFAB-B07CE1F8A8A6}" srcId="{C0D3BAFD-8DA5-47A1-A38B-20514FC9D240}" destId="{D458FBC7-BD20-47C9-B642-8E05D7FBE4A9}" srcOrd="0" destOrd="0" parTransId="{BC072AC0-3845-4C25-93BE-A21FD66A0D28}" sibTransId="{FFF37EB1-098B-46A9-97A2-F780E3B42B5A}"/>
    <dgm:cxn modelId="{3655D8E1-DAA1-4663-B98A-EF4289D2E769}" srcId="{4827B3C7-A3FC-4E4F-9372-31DFFE66D87E}" destId="{533514F7-4320-482F-9551-9E89EE0E902E}" srcOrd="2" destOrd="0" parTransId="{613EC2C6-F222-4743-B0CF-2838A5259980}" sibTransId="{7544DDC5-48E8-496A-B6D0-1E6E6B307EE7}"/>
    <dgm:cxn modelId="{21904A18-405C-43DB-9697-51E60E8819C1}" srcId="{E7772B93-A743-4678-A100-25C6DDD7A4E5}" destId="{0290675B-10BD-4376-9B15-D229CACDFC74}" srcOrd="1" destOrd="0" parTransId="{1638AE73-E763-4F3D-B86A-7BD2B36BC44C}" sibTransId="{60B53B11-DDB4-46A1-8042-FCA8E96890C9}"/>
    <dgm:cxn modelId="{2AC47C5B-83AE-43A7-BD06-E1122A2AE88F}" srcId="{E7772B93-A743-4678-A100-25C6DDD7A4E5}" destId="{51A9B448-6ACF-4AFF-AD2D-ABBEBDDA32AE}" srcOrd="2" destOrd="0" parTransId="{77BF57CD-44A2-45C6-A2DE-314C43D1DE9D}" sibTransId="{62CB5FE0-75BF-4A76-8F0F-3D4733C23B0D}"/>
    <dgm:cxn modelId="{4E16D568-1537-4EB6-9550-33366A7E6B7C}" srcId="{E7772B93-A743-4678-A100-25C6DDD7A4E5}" destId="{C8B38DFA-A3B8-4A64-BCC4-6C652380D6B6}" srcOrd="0" destOrd="0" parTransId="{E8771879-FFD6-4FA5-B646-F0CB04F8DC0D}" sibTransId="{7A78C296-A493-4721-AE0C-A4B69201FD71}"/>
    <dgm:cxn modelId="{A9741A32-EF40-4B0A-BF57-0C4A0664BE7A}" type="presOf" srcId="{77BF57CD-44A2-45C6-A2DE-314C43D1DE9D}" destId="{592FBE2E-A462-4C9E-AF6A-54A539A469DC}" srcOrd="0" destOrd="0" presId="urn:microsoft.com/office/officeart/2005/8/layout/hierarchy3"/>
    <dgm:cxn modelId="{CCE8FE99-185C-467B-9331-1C5A920DA1AA}" type="presOf" srcId="{BE832F31-A075-4750-A3E1-2789F3D75882}" destId="{7E20FEFE-9C3D-4EA9-A1DE-14B1338C0EC0}" srcOrd="0" destOrd="0" presId="urn:microsoft.com/office/officeart/2005/8/layout/hierarchy3"/>
    <dgm:cxn modelId="{E6FB4C3E-8D10-41B0-B584-C114C3BFCB44}" srcId="{C0D3BAFD-8DA5-47A1-A38B-20514FC9D240}" destId="{95545CCC-CF8D-4076-90F0-78E3F54B1C5B}" srcOrd="1" destOrd="0" parTransId="{59047A41-EA60-4997-9B40-4FEC0696E668}" sibTransId="{B88F2920-1251-440A-822D-048CFB4C8327}"/>
    <dgm:cxn modelId="{0331D355-0ABB-4C6D-812C-5001F327C116}" type="presOf" srcId="{5FE24A19-2B44-4811-B545-655564022E59}" destId="{4A000F51-20E5-4D84-86AB-6589FC39E2BF}" srcOrd="0" destOrd="0" presId="urn:microsoft.com/office/officeart/2005/8/layout/hierarchy3"/>
    <dgm:cxn modelId="{A26BC5DA-3A69-45FF-A486-32B16681AD19}" srcId="{EE7BEECD-B26B-447F-922B-B7A1E5A6F50D}" destId="{7D360A39-DDBC-43D6-A060-6010D7C3D2D4}" srcOrd="2" destOrd="0" parTransId="{E7A0D922-ADED-4C73-805D-A91C19C4335A}" sibTransId="{7525DB51-952C-46EC-B7F9-D4DE5AB0133B}"/>
    <dgm:cxn modelId="{CDBD9357-55A2-4532-801A-D9AC00F9365E}" srcId="{C0D3BAFD-8DA5-47A1-A38B-20514FC9D240}" destId="{4B52CC4A-593A-4637-8958-E783CF779D2D}" srcOrd="2" destOrd="0" parTransId="{E0BA7E2B-F92B-48F6-945D-C1CF9A673CA8}" sibTransId="{D62B6126-9416-4EDF-9159-567D15F6F3F6}"/>
    <dgm:cxn modelId="{0582E781-61AB-47EE-9F0E-BDEE91FAF4B8}" type="presOf" srcId="{6D2188C5-2994-4D75-A036-0AF90FD5C9D9}" destId="{709606A0-A1AF-4815-9D43-FFDC5C8A8DAE}" srcOrd="1" destOrd="0" presId="urn:microsoft.com/office/officeart/2005/8/layout/hierarchy3"/>
    <dgm:cxn modelId="{AB7B9827-A690-43F9-8A5A-F0B49B217627}" srcId="{9E775114-9998-4CB0-91E3-3F278C7662DB}" destId="{F6AF2F33-AA30-47C3-A304-34775E148454}" srcOrd="2" destOrd="0" parTransId="{00D40943-178B-4D64-8539-33EAFA6F652D}" sibTransId="{994D3A4C-0792-4383-B83F-77CE28F907BA}"/>
    <dgm:cxn modelId="{098F57BA-DAF6-4C3D-BAFD-249312EA50DD}" srcId="{9E775114-9998-4CB0-91E3-3F278C7662DB}" destId="{CB086167-A9F5-4938-B218-6B0BA46A70A5}" srcOrd="0" destOrd="0" parTransId="{22D37C12-BD36-4F36-B456-5A4333E28B99}" sibTransId="{25799C42-5779-414D-B1C5-53BD0DD50866}"/>
    <dgm:cxn modelId="{DDE81C8D-8991-430F-8008-F1D904B1873E}" type="presOf" srcId="{E7772B93-A743-4678-A100-25C6DDD7A4E5}" destId="{B1C3B094-7602-43EB-9DFF-2665B25601AC}" srcOrd="1" destOrd="0" presId="urn:microsoft.com/office/officeart/2005/8/layout/hierarchy3"/>
    <dgm:cxn modelId="{90DB5B78-E6A1-4F5E-BCD6-0443844C6FB9}" type="presOf" srcId="{531EF9D1-4F81-4B43-8AC2-8D5CAB897C88}" destId="{65F39367-E395-4FBE-B9C0-721577DA4BA0}" srcOrd="0" destOrd="4" presId="urn:microsoft.com/office/officeart/2005/8/layout/hierarchy3"/>
    <dgm:cxn modelId="{25253D11-359F-4AA3-8A58-F219853AB9FC}" srcId="{C0D3BAFD-8DA5-47A1-A38B-20514FC9D240}" destId="{531EF9D1-4F81-4B43-8AC2-8D5CAB897C88}" srcOrd="3" destOrd="0" parTransId="{467C0C6E-E7C8-4383-9992-301DCD8A0B5C}" sibTransId="{7C237181-BDF1-4895-B684-748600A181D8}"/>
    <dgm:cxn modelId="{05C68C09-36C0-4DE0-A16D-0A2F64CEE975}" srcId="{6D2188C5-2994-4D75-A036-0AF90FD5C9D9}" destId="{1DC7DA8B-1B35-44CC-89A2-597B02BA1F4F}" srcOrd="0" destOrd="0" parTransId="{D9B92EC6-E911-4FEA-86B3-EE1BFD5813A5}" sibTransId="{F62058E2-8E8A-48E3-AD31-F09543D7D9D8}"/>
    <dgm:cxn modelId="{9BBBAEC4-4988-4A2C-9522-2F632E5A5C93}" type="presOf" srcId="{5F7EC526-EE49-42ED-BDC3-D3967F5E2B2C}" destId="{605D9BC4-97FE-4FA3-B47D-ADD00021B9F8}" srcOrd="0" destOrd="0" presId="urn:microsoft.com/office/officeart/2005/8/layout/hierarchy3"/>
    <dgm:cxn modelId="{1B1C7007-8144-4E2D-96B8-341DDA7E9D07}" srcId="{6D2188C5-2994-4D75-A036-0AF90FD5C9D9}" destId="{5FE24A19-2B44-4811-B545-655564022E59}" srcOrd="1" destOrd="0" parTransId="{434D9DC7-7F2F-4372-A65C-99BAC6215F2A}" sibTransId="{8678798C-6EDB-4BDF-9543-8AF9BB36EB17}"/>
    <dgm:cxn modelId="{88614856-44D3-4728-BE72-0CF861240072}" type="presOf" srcId="{95545CCC-CF8D-4076-90F0-78E3F54B1C5B}" destId="{65F39367-E395-4FBE-B9C0-721577DA4BA0}" srcOrd="0" destOrd="2" presId="urn:microsoft.com/office/officeart/2005/8/layout/hierarchy3"/>
    <dgm:cxn modelId="{96B69F43-32FC-4E5D-91ED-D36CC7F9429B}" srcId="{2BC6CB01-B33C-4BB8-91FC-760CFB47CAFB}" destId="{A4A835A4-DC6D-49C7-BBF4-08E7442C2B28}" srcOrd="0" destOrd="0" parTransId="{80ED3A33-4290-4334-9E44-70EBFD673758}" sibTransId="{04215C1C-6623-4A20-A83E-5D0BD6EB6D1F}"/>
    <dgm:cxn modelId="{8361BF7C-B25F-4EC1-91E6-B094E4EB14D0}" srcId="{F6AF2F33-AA30-47C3-A304-34775E148454}" destId="{3E66426B-C11D-4114-B707-954619A092FD}" srcOrd="0" destOrd="0" parTransId="{555A5C6D-5144-4031-9CC3-52655072C359}" sibTransId="{5498BF14-82E0-4797-B423-D8EBBAECEB58}"/>
    <dgm:cxn modelId="{67E194F8-1FE9-4CA2-8315-EFAA23C46E51}" type="presOf" srcId="{347422FD-3F7A-4718-A275-1AA03B5DCF7F}" destId="{8401E881-D7DC-467C-B4DB-019DDA171AC5}" srcOrd="0" destOrd="0" presId="urn:microsoft.com/office/officeart/2005/8/layout/hierarchy3"/>
    <dgm:cxn modelId="{F311D40A-2E55-42D8-8F9A-B8AD284ABB29}" type="presOf" srcId="{533514F7-4320-482F-9551-9E89EE0E902E}" destId="{E7425EB6-6B65-46F5-A209-3BC9F755F05D}" srcOrd="0" destOrd="0" presId="urn:microsoft.com/office/officeart/2005/8/layout/hierarchy3"/>
    <dgm:cxn modelId="{DB01F797-7043-46EA-9052-B509E8608DFF}" type="presOf" srcId="{11E06871-6F40-4131-8D89-F4543CFB9DEE}" destId="{42B1961D-1BA9-4F5E-B662-A3C406F77484}" srcOrd="0" destOrd="0" presId="urn:microsoft.com/office/officeart/2005/8/layout/hierarchy3"/>
    <dgm:cxn modelId="{3C49F827-902C-4AAE-BAE2-7E44D514B761}" type="presOf" srcId="{0ED21C67-A5E0-4003-8E1C-EDF68CFD30B9}" destId="{2DA4662C-0453-4F1C-8A79-32B774634708}" srcOrd="0" destOrd="3" presId="urn:microsoft.com/office/officeart/2005/8/layout/hierarchy3"/>
    <dgm:cxn modelId="{88EA5AA8-81F2-4E5C-96A3-C56BA725A867}" srcId="{EE7BEECD-B26B-447F-922B-B7A1E5A6F50D}" destId="{BD58B0A9-8547-4565-A393-11EA1E02F893}" srcOrd="1" destOrd="0" parTransId="{F99A1A80-44B9-4263-BB42-53CB36F4CFA1}" sibTransId="{0CAB8E1E-5395-4509-936E-162A2024C599}"/>
    <dgm:cxn modelId="{06032811-E438-4B8C-8AFA-A2337D434325}" type="presOf" srcId="{C647E01A-8847-4D1F-9DF0-6CC7E4044055}" destId="{2DA4662C-0453-4F1C-8A79-32B774634708}" srcOrd="0" destOrd="2" presId="urn:microsoft.com/office/officeart/2005/8/layout/hierarchy3"/>
    <dgm:cxn modelId="{ACB597F5-796E-4491-9739-5D87C065FD3B}" type="presOf" srcId="{2FDA5DAF-5506-4381-BAC2-B82BA51A67F3}" destId="{FA48BFD7-5152-4FF0-83FA-4AC07CAA6B2D}" srcOrd="0" destOrd="0" presId="urn:microsoft.com/office/officeart/2005/8/layout/hierarchy3"/>
    <dgm:cxn modelId="{2CE4955A-C411-4A68-9EB0-4D3C675BAEBB}" srcId="{CB086167-A9F5-4938-B218-6B0BA46A70A5}" destId="{798ADFA8-C539-421D-B1A6-3E89267EDA0D}" srcOrd="2" destOrd="0" parTransId="{BE832F31-A075-4750-A3E1-2789F3D75882}" sibTransId="{A2FEE7FE-3A00-4BD2-8C61-E26B7AD78D1A}"/>
    <dgm:cxn modelId="{D4AD55BD-C533-4ECD-B4B0-543872F936E6}" type="presOf" srcId="{4827B3C7-A3FC-4E4F-9372-31DFFE66D87E}" destId="{122F4831-F34B-42DF-A805-3ECFDC6D7B21}" srcOrd="0" destOrd="0" presId="urn:microsoft.com/office/officeart/2005/8/layout/hierarchy3"/>
    <dgm:cxn modelId="{A08E6D89-284D-45FE-A47B-4C18A24F0E95}" type="presOf" srcId="{0290675B-10BD-4376-9B15-D229CACDFC74}" destId="{C98141DE-D991-46D4-81C4-459CFBC1F4D7}" srcOrd="0" destOrd="0" presId="urn:microsoft.com/office/officeart/2005/8/layout/hierarchy3"/>
    <dgm:cxn modelId="{B18D979B-F694-436B-8CCC-9A110C1A27CC}" type="presOf" srcId="{9E775114-9998-4CB0-91E3-3F278C7662DB}" destId="{0B39EA63-8EC8-46AD-A596-BCFE02BD0B75}" srcOrd="0" destOrd="0" presId="urn:microsoft.com/office/officeart/2005/8/layout/hierarchy3"/>
    <dgm:cxn modelId="{E07E8D3B-5189-48AE-A316-B3C0D5006EC4}" type="presOf" srcId="{DAEC8610-0306-4DCF-B266-3019078E6141}" destId="{2DA4662C-0453-4F1C-8A79-32B774634708}" srcOrd="0" destOrd="4" presId="urn:microsoft.com/office/officeart/2005/8/layout/hierarchy3"/>
    <dgm:cxn modelId="{B08546CD-71A9-4C00-84BE-4C083D65EEED}" type="presOf" srcId="{C0D3BAFD-8DA5-47A1-A38B-20514FC9D240}" destId="{65F39367-E395-4FBE-B9C0-721577DA4BA0}" srcOrd="0" destOrd="0" presId="urn:microsoft.com/office/officeart/2005/8/layout/hierarchy3"/>
    <dgm:cxn modelId="{9BD1ACC7-FBA2-4639-802E-8C4FF3785260}" type="presOf" srcId="{BBF69F1D-28D3-469F-B876-90DE96517710}" destId="{8D6E986A-63AC-4374-96E4-1C0C506DDBA1}" srcOrd="0" destOrd="0" presId="urn:microsoft.com/office/officeart/2005/8/layout/hierarchy3"/>
    <dgm:cxn modelId="{B201B5BE-E0D0-4EBF-A577-AE61666FF6BC}" type="presOf" srcId="{3E66426B-C11D-4114-B707-954619A092FD}" destId="{88568A6E-F7E7-40AC-AB5F-66C209996820}" srcOrd="0" destOrd="0" presId="urn:microsoft.com/office/officeart/2005/8/layout/hierarchy3"/>
    <dgm:cxn modelId="{F27DD4DB-14FB-4415-A6DD-85FE8CD49BC5}" type="presOf" srcId="{4B52CC4A-593A-4637-8958-E783CF779D2D}" destId="{65F39367-E395-4FBE-B9C0-721577DA4BA0}" srcOrd="0" destOrd="3" presId="urn:microsoft.com/office/officeart/2005/8/layout/hierarchy3"/>
    <dgm:cxn modelId="{7F066198-5F2B-45D2-A204-FA01B1C43673}" srcId="{2BC6CB01-B33C-4BB8-91FC-760CFB47CAFB}" destId="{C647E01A-8847-4D1F-9DF0-6CC7E4044055}" srcOrd="1" destOrd="0" parTransId="{9B44FF9F-8677-4CF4-A88A-DD96490F3CA9}" sibTransId="{F0161CA7-B693-45E2-9947-BA9957C6C03A}"/>
    <dgm:cxn modelId="{D7DC7C31-1C37-429C-824E-9035554A6A44}" srcId="{2BC6CB01-B33C-4BB8-91FC-760CFB47CAFB}" destId="{DAEC8610-0306-4DCF-B266-3019078E6141}" srcOrd="3" destOrd="0" parTransId="{CA40A5B6-07A9-43C5-A46E-DA9B91205BE2}" sibTransId="{0A310977-0E1D-4575-A4D8-62F17935769C}"/>
    <dgm:cxn modelId="{AD70349A-2DB2-47F8-B395-AF615A4D70EA}" type="presOf" srcId="{555A5C6D-5144-4031-9CC3-52655072C359}" destId="{04F8EC96-2242-4D2C-B155-8F275B063E14}" srcOrd="0" destOrd="0" presId="urn:microsoft.com/office/officeart/2005/8/layout/hierarchy3"/>
    <dgm:cxn modelId="{1E5A3079-95E7-4519-9224-2A076485415C}" type="presOf" srcId="{CB086167-A9F5-4938-B218-6B0BA46A70A5}" destId="{FDAB13B5-2B08-4BA3-9EED-5A0765DE7DF7}" srcOrd="1" destOrd="0" presId="urn:microsoft.com/office/officeart/2005/8/layout/hierarchy3"/>
    <dgm:cxn modelId="{96213245-42C7-4FCA-8441-7D90D896D3DA}" type="presOf" srcId="{C7B6DC2C-77B7-4332-80DC-B159B80F715D}" destId="{E0C5AC6E-BEEE-47C8-855C-F13614B73F93}" srcOrd="0" destOrd="0" presId="urn:microsoft.com/office/officeart/2005/8/layout/hierarchy3"/>
    <dgm:cxn modelId="{615B1109-90E1-46ED-8A5D-FBB6379AA21F}" srcId="{4827B3C7-A3FC-4E4F-9372-31DFFE66D87E}" destId="{C7B6DC2C-77B7-4332-80DC-B159B80F715D}" srcOrd="0" destOrd="0" parTransId="{80A4D6B0-E9BE-4D49-92A7-81CAD98ED987}" sibTransId="{D6F6A35F-2DBC-4FDC-8681-F2A7C25A4AAB}"/>
    <dgm:cxn modelId="{5680B5AB-EC05-4F1C-8A23-831E171F3DF2}" type="presOf" srcId="{EE7BEECD-B26B-447F-922B-B7A1E5A6F50D}" destId="{E7D51B09-F8D4-4AE2-97C2-E329A514B57B}" srcOrd="0" destOrd="0" presId="urn:microsoft.com/office/officeart/2005/8/layout/hierarchy3"/>
    <dgm:cxn modelId="{82740BB8-D318-43A3-A541-FF9766CFB0C9}" srcId="{2BC6CB01-B33C-4BB8-91FC-760CFB47CAFB}" destId="{0ED21C67-A5E0-4003-8E1C-EDF68CFD30B9}" srcOrd="2" destOrd="0" parTransId="{20715F8F-AC06-4340-965D-F4E2613C0C2E}" sibTransId="{B4EC6FC0-F82A-4F35-9B63-08DE970B71CE}"/>
    <dgm:cxn modelId="{C9B33282-365A-4D0F-B30B-95E01D6B24F0}" type="presOf" srcId="{798ADFA8-C539-421D-B1A6-3E89267EDA0D}" destId="{202A4C43-694E-4D16-9744-CBD69A445D58}" srcOrd="0" destOrd="0" presId="urn:microsoft.com/office/officeart/2005/8/layout/hierarchy3"/>
    <dgm:cxn modelId="{9D7662F0-6D93-4800-B29B-0A0A8BB4B879}" srcId="{6D2188C5-2994-4D75-A036-0AF90FD5C9D9}" destId="{09EABE26-12B1-4730-B3D6-4A49D8A77B5E}" srcOrd="2" destOrd="0" parTransId="{347422FD-3F7A-4718-A275-1AA03B5DCF7F}" sibTransId="{CD9C96F7-4217-4F03-836C-A95538B49D06}"/>
    <dgm:cxn modelId="{C58CE8A0-429E-40E8-B434-D4BCDBE33DAF}" type="presOf" srcId="{D458FBC7-BD20-47C9-B642-8E05D7FBE4A9}" destId="{65F39367-E395-4FBE-B9C0-721577DA4BA0}" srcOrd="0" destOrd="1" presId="urn:microsoft.com/office/officeart/2005/8/layout/hierarchy3"/>
    <dgm:cxn modelId="{2C0A9A62-9043-4173-BED8-E578A75C0F53}" type="presOf" srcId="{E8771879-FFD6-4FA5-B646-F0CB04F8DC0D}" destId="{1B3F2EAE-34B3-4EE8-8DF4-B981ACD145D7}" srcOrd="0" destOrd="0" presId="urn:microsoft.com/office/officeart/2005/8/layout/hierarchy3"/>
    <dgm:cxn modelId="{EBC0E029-08B0-4773-8E31-6FBDE85ABF46}" type="presOf" srcId="{1638AE73-E763-4F3D-B86A-7BD2B36BC44C}" destId="{A0ED4B5C-2599-499E-B258-301D6C686E77}" srcOrd="0" destOrd="0" presId="urn:microsoft.com/office/officeart/2005/8/layout/hierarchy3"/>
    <dgm:cxn modelId="{9E83F91B-CE26-4C33-9450-3923D3DE06E3}" type="presOf" srcId="{1DC7DA8B-1B35-44CC-89A2-597B02BA1F4F}" destId="{13A8AD9B-963B-4A5D-8AFE-025FDEC6F786}" srcOrd="0" destOrd="0" presId="urn:microsoft.com/office/officeart/2005/8/layout/hierarchy3"/>
    <dgm:cxn modelId="{F6E3ED98-68C3-43B4-9D88-01CB1CFBD053}" type="presOf" srcId="{EDC17B9C-E7D7-43B2-AD70-E2DA9D0D3279}" destId="{5B423F64-12F1-41A9-BD31-FA2E6669CCC2}" srcOrd="0" destOrd="0" presId="urn:microsoft.com/office/officeart/2005/8/layout/hierarchy3"/>
    <dgm:cxn modelId="{742EB837-DD68-46C6-BC25-B3CAB92AF193}" type="presOf" srcId="{C6A7F531-0358-449F-B7DB-52C6B80DC6A2}" destId="{776C97A5-FBAA-4E3A-8FE3-73BDCD9DE711}" srcOrd="0" destOrd="0" presId="urn:microsoft.com/office/officeart/2005/8/layout/hierarchy3"/>
    <dgm:cxn modelId="{CFEB8BEF-7360-4B07-B0BF-CC3BC24D247D}" type="presOf" srcId="{C8B38DFA-A3B8-4A64-BCC4-6C652380D6B6}" destId="{AEEA09F0-D30B-4610-8FDC-AE175F6CF1DC}" srcOrd="0" destOrd="0" presId="urn:microsoft.com/office/officeart/2005/8/layout/hierarchy3"/>
    <dgm:cxn modelId="{6192BFAD-A4D2-42EE-B6AC-7B2A996FF938}" type="presOf" srcId="{F1F6B0E0-6C60-4BE3-8C7F-1D785735AA6C}" destId="{65F39367-E395-4FBE-B9C0-721577DA4BA0}" srcOrd="0" destOrd="5" presId="urn:microsoft.com/office/officeart/2005/8/layout/hierarchy3"/>
    <dgm:cxn modelId="{90CAEB8E-1B4C-4284-A565-DDFE6D94AEEE}" type="presOf" srcId="{4827B3C7-A3FC-4E4F-9372-31DFFE66D87E}" destId="{6AAD8B3D-A1C1-4B16-B3CC-1F87631335F0}" srcOrd="1" destOrd="0" presId="urn:microsoft.com/office/officeart/2005/8/layout/hierarchy3"/>
    <dgm:cxn modelId="{51129D4D-08C3-480E-A8D4-D2466F02259E}" srcId="{4827B3C7-A3FC-4E4F-9372-31DFFE66D87E}" destId="{EDC17B9C-E7D7-43B2-AD70-E2DA9D0D3279}" srcOrd="1" destOrd="0" parTransId="{2FDA5DAF-5506-4381-BAC2-B82BA51A67F3}" sibTransId="{33CD04EA-0582-47E3-A65D-6282BA4B3870}"/>
    <dgm:cxn modelId="{1B3B8F65-4473-4780-8F07-0C69CCB153D6}" type="presOf" srcId="{6D2188C5-2994-4D75-A036-0AF90FD5C9D9}" destId="{95E2DC0A-8DA6-4913-88D9-5463D4120558}" srcOrd="0" destOrd="0" presId="urn:microsoft.com/office/officeart/2005/8/layout/hierarchy3"/>
    <dgm:cxn modelId="{FF09352B-78FA-4F63-B34D-400F38E05F64}" type="presOf" srcId="{7D360A39-DDBC-43D6-A060-6010D7C3D2D4}" destId="{0F2FF9A9-1AB0-4006-BFBE-04D75069F3AA}" srcOrd="0" destOrd="0" presId="urn:microsoft.com/office/officeart/2005/8/layout/hierarchy3"/>
    <dgm:cxn modelId="{343C774C-942D-4A4F-906F-DF95BC212694}" type="presOf" srcId="{E7A0D922-ADED-4C73-805D-A91C19C4335A}" destId="{D3B93598-33AD-4E37-8DEC-32C58FCEA5F8}" srcOrd="0" destOrd="0" presId="urn:microsoft.com/office/officeart/2005/8/layout/hierarchy3"/>
    <dgm:cxn modelId="{FCB43F1C-A6DA-418A-9F4E-3DE4FE7839A6}" type="presOf" srcId="{BD58B0A9-8547-4565-A393-11EA1E02F893}" destId="{6083F8A8-3715-4EC9-BD9B-3ACCD9F568CE}" srcOrd="0" destOrd="0" presId="urn:microsoft.com/office/officeart/2005/8/layout/hierarchy3"/>
    <dgm:cxn modelId="{AF47C549-1A81-495A-AE7E-6F917EEDC665}" srcId="{9E775114-9998-4CB0-91E3-3F278C7662DB}" destId="{E7772B93-A743-4678-A100-25C6DDD7A4E5}" srcOrd="3" destOrd="0" parTransId="{7D3672D2-EEC0-4662-B4CB-DBB5B7EC59A8}" sibTransId="{DBB3FFBB-1358-40FF-BBFF-A31C656D534A}"/>
    <dgm:cxn modelId="{8A522096-58C2-41E0-B418-9D0322D44F51}" type="presOf" srcId="{E7772B93-A743-4678-A100-25C6DDD7A4E5}" destId="{998F16F9-65A3-4746-AEF3-A241694171BA}" srcOrd="0" destOrd="0" presId="urn:microsoft.com/office/officeart/2005/8/layout/hierarchy3"/>
    <dgm:cxn modelId="{503F1DA6-94F3-473C-AF65-6D0A73FE4460}" type="presOf" srcId="{F6AF2F33-AA30-47C3-A304-34775E148454}" destId="{383D448D-0703-4E51-BB45-5385A86AB571}" srcOrd="0" destOrd="0" presId="urn:microsoft.com/office/officeart/2005/8/layout/hierarchy3"/>
    <dgm:cxn modelId="{3B1AFAD3-8C24-4815-8540-1884F966748E}" type="presOf" srcId="{EE7BEECD-B26B-447F-922B-B7A1E5A6F50D}" destId="{7FCD814D-F651-4DA5-B974-E665A81D4211}" srcOrd="1" destOrd="0" presId="urn:microsoft.com/office/officeart/2005/8/layout/hierarchy3"/>
    <dgm:cxn modelId="{09B7828E-5BBD-4437-9134-156D524A4585}" srcId="{F6AF2F33-AA30-47C3-A304-34775E148454}" destId="{C6A7F531-0358-449F-B7DB-52C6B80DC6A2}" srcOrd="2" destOrd="0" parTransId="{5F7EC526-EE49-42ED-BDC3-D3967F5E2B2C}" sibTransId="{45F3CAA5-68D1-485D-A6CC-15C981924FF7}"/>
    <dgm:cxn modelId="{B59729C0-B1E2-40FE-A0F0-00C272063995}" type="presOf" srcId="{09EABE26-12B1-4730-B3D6-4A49D8A77B5E}" destId="{60C3A09D-4802-49AF-900E-369A1A9FD871}" srcOrd="0" destOrd="0" presId="urn:microsoft.com/office/officeart/2005/8/layout/hierarchy3"/>
    <dgm:cxn modelId="{E7E95A7E-DADD-495C-9B18-9350AC09B602}" srcId="{EE7BEECD-B26B-447F-922B-B7A1E5A6F50D}" destId="{BBF69F1D-28D3-469F-B876-90DE96517710}" srcOrd="0" destOrd="0" parTransId="{11E06871-6F40-4131-8D89-F4543CFB9DEE}" sibTransId="{B1A92695-4966-4F42-8A66-225599157DFA}"/>
    <dgm:cxn modelId="{53655032-F896-4DFC-A434-EF67CAC39C9A}" srcId="{F6AF2F33-AA30-47C3-A304-34775E148454}" destId="{155C86CA-8770-4907-91C6-EACFF2B82808}" srcOrd="1" destOrd="0" parTransId="{81FB48F6-D279-42C9-8F0B-3C14F0527237}" sibTransId="{EB5362DB-C8EC-4F9D-A36D-E14F71331ED4}"/>
    <dgm:cxn modelId="{36FD7868-1D1D-4ABE-8284-7FCFFA23D789}" srcId="{9E775114-9998-4CB0-91E3-3F278C7662DB}" destId="{6D2188C5-2994-4D75-A036-0AF90FD5C9D9}" srcOrd="4" destOrd="0" parTransId="{9512BA55-3AFA-4EC5-9493-51A15BA3B074}" sibTransId="{926ABC7B-138D-4F2B-BFA7-50212DAD5DBB}"/>
    <dgm:cxn modelId="{526928B2-F869-4617-B1EA-2A0B933FE726}" srcId="{C0D3BAFD-8DA5-47A1-A38B-20514FC9D240}" destId="{F1F6B0E0-6C60-4BE3-8C7F-1D785735AA6C}" srcOrd="4" destOrd="0" parTransId="{FDE93507-55F7-43F6-94DC-534E5B22238E}" sibTransId="{80B12D25-F57E-40DF-B96E-D72CFBF39FF4}"/>
    <dgm:cxn modelId="{977CEAB2-0A0E-4D9C-AB44-523BDE97BDFC}" type="presOf" srcId="{80A4D6B0-E9BE-4D49-92A7-81CAD98ED987}" destId="{19C761C3-F7FA-44A4-A84F-30E73972DE76}" srcOrd="0" destOrd="0" presId="urn:microsoft.com/office/officeart/2005/8/layout/hierarchy3"/>
    <dgm:cxn modelId="{AB5B70F4-7D54-4982-B3B1-F02546D4AB6C}" type="presParOf" srcId="{0B39EA63-8EC8-46AD-A596-BCFE02BD0B75}" destId="{1885D39B-C5DC-4D2D-881D-8A082325AD66}" srcOrd="0" destOrd="0" presId="urn:microsoft.com/office/officeart/2005/8/layout/hierarchy3"/>
    <dgm:cxn modelId="{23753E17-56A2-41E2-9EFE-5AB283E991AB}" type="presParOf" srcId="{1885D39B-C5DC-4D2D-881D-8A082325AD66}" destId="{77A2F430-E0E8-492F-9BAA-4BAE06B0AE5F}" srcOrd="0" destOrd="0" presId="urn:microsoft.com/office/officeart/2005/8/layout/hierarchy3"/>
    <dgm:cxn modelId="{EAA1DF5F-0CF3-45F4-A740-DF4DB483ACC9}" type="presParOf" srcId="{77A2F430-E0E8-492F-9BAA-4BAE06B0AE5F}" destId="{B91E7DD7-DBD5-4B6D-A319-D742AE9AB8DC}" srcOrd="0" destOrd="0" presId="urn:microsoft.com/office/officeart/2005/8/layout/hierarchy3"/>
    <dgm:cxn modelId="{BBDADD1D-A0C9-427C-8061-3CDA4C1324CD}" type="presParOf" srcId="{77A2F430-E0E8-492F-9BAA-4BAE06B0AE5F}" destId="{FDAB13B5-2B08-4BA3-9EED-5A0765DE7DF7}" srcOrd="1" destOrd="0" presId="urn:microsoft.com/office/officeart/2005/8/layout/hierarchy3"/>
    <dgm:cxn modelId="{E3038C7B-6D34-4399-8C25-282259F2BB83}" type="presParOf" srcId="{1885D39B-C5DC-4D2D-881D-8A082325AD66}" destId="{6388E3A2-13D7-474C-8010-7C9A14752937}" srcOrd="1" destOrd="0" presId="urn:microsoft.com/office/officeart/2005/8/layout/hierarchy3"/>
    <dgm:cxn modelId="{3D725557-1201-4C6B-96D5-57BC6EDFFA41}" type="presParOf" srcId="{6388E3A2-13D7-474C-8010-7C9A14752937}" destId="{4CD6B51D-9920-4F4D-B53C-C51E9D16C7D0}" srcOrd="0" destOrd="0" presId="urn:microsoft.com/office/officeart/2005/8/layout/hierarchy3"/>
    <dgm:cxn modelId="{CEE7A653-1A79-49FF-B92B-39144E6672C1}" type="presParOf" srcId="{6388E3A2-13D7-474C-8010-7C9A14752937}" destId="{2DA4662C-0453-4F1C-8A79-32B774634708}" srcOrd="1" destOrd="0" presId="urn:microsoft.com/office/officeart/2005/8/layout/hierarchy3"/>
    <dgm:cxn modelId="{F7360C0E-3C1F-4D99-A963-D77F4F3A2DD0}" type="presParOf" srcId="{6388E3A2-13D7-474C-8010-7C9A14752937}" destId="{613BDC09-728F-4D92-89F7-65168DACCDE1}" srcOrd="2" destOrd="0" presId="urn:microsoft.com/office/officeart/2005/8/layout/hierarchy3"/>
    <dgm:cxn modelId="{F0BD936C-2A94-4E59-B84E-53692D18F12E}" type="presParOf" srcId="{6388E3A2-13D7-474C-8010-7C9A14752937}" destId="{65F39367-E395-4FBE-B9C0-721577DA4BA0}" srcOrd="3" destOrd="0" presId="urn:microsoft.com/office/officeart/2005/8/layout/hierarchy3"/>
    <dgm:cxn modelId="{5B4A3501-84B4-4757-91C7-7FDF5E4909BC}" type="presParOf" srcId="{6388E3A2-13D7-474C-8010-7C9A14752937}" destId="{7E20FEFE-9C3D-4EA9-A1DE-14B1338C0EC0}" srcOrd="4" destOrd="0" presId="urn:microsoft.com/office/officeart/2005/8/layout/hierarchy3"/>
    <dgm:cxn modelId="{E6BFEFB0-0E01-479C-8C1A-E8C9C7A452AC}" type="presParOf" srcId="{6388E3A2-13D7-474C-8010-7C9A14752937}" destId="{202A4C43-694E-4D16-9744-CBD69A445D58}" srcOrd="5" destOrd="0" presId="urn:microsoft.com/office/officeart/2005/8/layout/hierarchy3"/>
    <dgm:cxn modelId="{735083AE-9AB2-4388-A79C-EF0663717DB2}" type="presParOf" srcId="{0B39EA63-8EC8-46AD-A596-BCFE02BD0B75}" destId="{618C5EC0-96C3-42C5-8298-FAAA819CAAFC}" srcOrd="1" destOrd="0" presId="urn:microsoft.com/office/officeart/2005/8/layout/hierarchy3"/>
    <dgm:cxn modelId="{70A8C1AB-B07E-4CCE-A5E0-50CABB52C739}" type="presParOf" srcId="{618C5EC0-96C3-42C5-8298-FAAA819CAAFC}" destId="{813142F4-C0F8-4273-A346-27DD955933AF}" srcOrd="0" destOrd="0" presId="urn:microsoft.com/office/officeart/2005/8/layout/hierarchy3"/>
    <dgm:cxn modelId="{B1AC1543-5A0A-4076-9AFE-E294BDDFF523}" type="presParOf" srcId="{813142F4-C0F8-4273-A346-27DD955933AF}" destId="{E7D51B09-F8D4-4AE2-97C2-E329A514B57B}" srcOrd="0" destOrd="0" presId="urn:microsoft.com/office/officeart/2005/8/layout/hierarchy3"/>
    <dgm:cxn modelId="{5F7534AF-15D7-447B-8900-D59FF6F5AC43}" type="presParOf" srcId="{813142F4-C0F8-4273-A346-27DD955933AF}" destId="{7FCD814D-F651-4DA5-B974-E665A81D4211}" srcOrd="1" destOrd="0" presId="urn:microsoft.com/office/officeart/2005/8/layout/hierarchy3"/>
    <dgm:cxn modelId="{A758590F-0C52-4448-8970-E602477D81D0}" type="presParOf" srcId="{618C5EC0-96C3-42C5-8298-FAAA819CAAFC}" destId="{5C8B24DC-882A-4BCB-8690-F3B7043FFFBA}" srcOrd="1" destOrd="0" presId="urn:microsoft.com/office/officeart/2005/8/layout/hierarchy3"/>
    <dgm:cxn modelId="{D7E5E6C2-B6EC-4DEC-B94D-8482FFE2BC87}" type="presParOf" srcId="{5C8B24DC-882A-4BCB-8690-F3B7043FFFBA}" destId="{42B1961D-1BA9-4F5E-B662-A3C406F77484}" srcOrd="0" destOrd="0" presId="urn:microsoft.com/office/officeart/2005/8/layout/hierarchy3"/>
    <dgm:cxn modelId="{7F8DDCCD-3168-46BF-863A-13DBCF1616A4}" type="presParOf" srcId="{5C8B24DC-882A-4BCB-8690-F3B7043FFFBA}" destId="{8D6E986A-63AC-4374-96E4-1C0C506DDBA1}" srcOrd="1" destOrd="0" presId="urn:microsoft.com/office/officeart/2005/8/layout/hierarchy3"/>
    <dgm:cxn modelId="{1C39EB09-9DBF-42DE-8051-715BD7A42543}" type="presParOf" srcId="{5C8B24DC-882A-4BCB-8690-F3B7043FFFBA}" destId="{6E865A3B-DEB4-4FEE-86FE-C459DAB429A8}" srcOrd="2" destOrd="0" presId="urn:microsoft.com/office/officeart/2005/8/layout/hierarchy3"/>
    <dgm:cxn modelId="{D7AC3B4C-34E1-4E66-A066-02EED108F808}" type="presParOf" srcId="{5C8B24DC-882A-4BCB-8690-F3B7043FFFBA}" destId="{6083F8A8-3715-4EC9-BD9B-3ACCD9F568CE}" srcOrd="3" destOrd="0" presId="urn:microsoft.com/office/officeart/2005/8/layout/hierarchy3"/>
    <dgm:cxn modelId="{1B7F62F2-9A14-44E3-BC2A-92C12380F42B}" type="presParOf" srcId="{5C8B24DC-882A-4BCB-8690-F3B7043FFFBA}" destId="{D3B93598-33AD-4E37-8DEC-32C58FCEA5F8}" srcOrd="4" destOrd="0" presId="urn:microsoft.com/office/officeart/2005/8/layout/hierarchy3"/>
    <dgm:cxn modelId="{C4A5B3F2-CC99-41CE-9E9C-5807AB5ED372}" type="presParOf" srcId="{5C8B24DC-882A-4BCB-8690-F3B7043FFFBA}" destId="{0F2FF9A9-1AB0-4006-BFBE-04D75069F3AA}" srcOrd="5" destOrd="0" presId="urn:microsoft.com/office/officeart/2005/8/layout/hierarchy3"/>
    <dgm:cxn modelId="{CE8272B5-D65A-456A-8E91-750F3595D286}" type="presParOf" srcId="{0B39EA63-8EC8-46AD-A596-BCFE02BD0B75}" destId="{7E1785C9-5A15-49E0-8B0B-B64BF85F6BBE}" srcOrd="2" destOrd="0" presId="urn:microsoft.com/office/officeart/2005/8/layout/hierarchy3"/>
    <dgm:cxn modelId="{5EF733B8-B13B-46DA-B074-F181963CDA02}" type="presParOf" srcId="{7E1785C9-5A15-49E0-8B0B-B64BF85F6BBE}" destId="{BF53AC5B-52B0-4123-A02E-720B5707224D}" srcOrd="0" destOrd="0" presId="urn:microsoft.com/office/officeart/2005/8/layout/hierarchy3"/>
    <dgm:cxn modelId="{7A31C1A9-059A-494F-964D-080DC75B6CA2}" type="presParOf" srcId="{BF53AC5B-52B0-4123-A02E-720B5707224D}" destId="{383D448D-0703-4E51-BB45-5385A86AB571}" srcOrd="0" destOrd="0" presId="urn:microsoft.com/office/officeart/2005/8/layout/hierarchy3"/>
    <dgm:cxn modelId="{B5A21135-4577-47E6-B995-65D11DAC5B4B}" type="presParOf" srcId="{BF53AC5B-52B0-4123-A02E-720B5707224D}" destId="{36C2B274-0093-4FE0-91B3-4EFD2F1EF5E6}" srcOrd="1" destOrd="0" presId="urn:microsoft.com/office/officeart/2005/8/layout/hierarchy3"/>
    <dgm:cxn modelId="{29EF5D6D-6F6F-4A6A-980B-285A0C561CD0}" type="presParOf" srcId="{7E1785C9-5A15-49E0-8B0B-B64BF85F6BBE}" destId="{B81A7563-3B22-4515-A219-13687B8EAB43}" srcOrd="1" destOrd="0" presId="urn:microsoft.com/office/officeart/2005/8/layout/hierarchy3"/>
    <dgm:cxn modelId="{90FFCC7B-CF73-413E-98EF-99667ADB7B9C}" type="presParOf" srcId="{B81A7563-3B22-4515-A219-13687B8EAB43}" destId="{04F8EC96-2242-4D2C-B155-8F275B063E14}" srcOrd="0" destOrd="0" presId="urn:microsoft.com/office/officeart/2005/8/layout/hierarchy3"/>
    <dgm:cxn modelId="{D5C62010-EE1C-443F-A029-8DF7BFCBBD11}" type="presParOf" srcId="{B81A7563-3B22-4515-A219-13687B8EAB43}" destId="{88568A6E-F7E7-40AC-AB5F-66C209996820}" srcOrd="1" destOrd="0" presId="urn:microsoft.com/office/officeart/2005/8/layout/hierarchy3"/>
    <dgm:cxn modelId="{C4BA5847-B52A-49E4-B3FB-7EB169AF09F0}" type="presParOf" srcId="{B81A7563-3B22-4515-A219-13687B8EAB43}" destId="{3DBA5494-E7BE-486D-83B4-E3E7B4A0EF60}" srcOrd="2" destOrd="0" presId="urn:microsoft.com/office/officeart/2005/8/layout/hierarchy3"/>
    <dgm:cxn modelId="{8D3AC39A-C5DD-449B-A515-403A71979238}" type="presParOf" srcId="{B81A7563-3B22-4515-A219-13687B8EAB43}" destId="{03D1F690-9427-45CF-91F3-9A5FE1F35810}" srcOrd="3" destOrd="0" presId="urn:microsoft.com/office/officeart/2005/8/layout/hierarchy3"/>
    <dgm:cxn modelId="{C91DADC8-11A3-4D58-8A7A-115DB2D35A09}" type="presParOf" srcId="{B81A7563-3B22-4515-A219-13687B8EAB43}" destId="{605D9BC4-97FE-4FA3-B47D-ADD00021B9F8}" srcOrd="4" destOrd="0" presId="urn:microsoft.com/office/officeart/2005/8/layout/hierarchy3"/>
    <dgm:cxn modelId="{49E72EE5-981D-43C9-920F-F6F12B42E50E}" type="presParOf" srcId="{B81A7563-3B22-4515-A219-13687B8EAB43}" destId="{776C97A5-FBAA-4E3A-8FE3-73BDCD9DE711}" srcOrd="5" destOrd="0" presId="urn:microsoft.com/office/officeart/2005/8/layout/hierarchy3"/>
    <dgm:cxn modelId="{AEC6F41D-D360-40E7-8F60-F9EBA2C5AB8D}" type="presParOf" srcId="{0B39EA63-8EC8-46AD-A596-BCFE02BD0B75}" destId="{EEBA4959-9785-4837-93CD-08DED52C8A16}" srcOrd="3" destOrd="0" presId="urn:microsoft.com/office/officeart/2005/8/layout/hierarchy3"/>
    <dgm:cxn modelId="{8B1F0522-CE01-40D4-9179-203A611D2F03}" type="presParOf" srcId="{EEBA4959-9785-4837-93CD-08DED52C8A16}" destId="{91887946-77CE-4AB2-B8D6-582D5B821D2F}" srcOrd="0" destOrd="0" presId="urn:microsoft.com/office/officeart/2005/8/layout/hierarchy3"/>
    <dgm:cxn modelId="{A3741FF2-5807-4837-ADDB-327DB26DBADE}" type="presParOf" srcId="{91887946-77CE-4AB2-B8D6-582D5B821D2F}" destId="{998F16F9-65A3-4746-AEF3-A241694171BA}" srcOrd="0" destOrd="0" presId="urn:microsoft.com/office/officeart/2005/8/layout/hierarchy3"/>
    <dgm:cxn modelId="{6F68FBF2-CBE4-474A-8FF9-CA61F2B72684}" type="presParOf" srcId="{91887946-77CE-4AB2-B8D6-582D5B821D2F}" destId="{B1C3B094-7602-43EB-9DFF-2665B25601AC}" srcOrd="1" destOrd="0" presId="urn:microsoft.com/office/officeart/2005/8/layout/hierarchy3"/>
    <dgm:cxn modelId="{DE05841C-8EB0-4CAB-8276-03AD919FABBF}" type="presParOf" srcId="{EEBA4959-9785-4837-93CD-08DED52C8A16}" destId="{4FAFB936-E29F-42E7-9440-55E8B267ECD4}" srcOrd="1" destOrd="0" presId="urn:microsoft.com/office/officeart/2005/8/layout/hierarchy3"/>
    <dgm:cxn modelId="{9E5BD656-F92B-4B34-A993-04001160EB60}" type="presParOf" srcId="{4FAFB936-E29F-42E7-9440-55E8B267ECD4}" destId="{1B3F2EAE-34B3-4EE8-8DF4-B981ACD145D7}" srcOrd="0" destOrd="0" presId="urn:microsoft.com/office/officeart/2005/8/layout/hierarchy3"/>
    <dgm:cxn modelId="{D2B80F12-A737-42A0-B240-B3D77F948C6D}" type="presParOf" srcId="{4FAFB936-E29F-42E7-9440-55E8B267ECD4}" destId="{AEEA09F0-D30B-4610-8FDC-AE175F6CF1DC}" srcOrd="1" destOrd="0" presId="urn:microsoft.com/office/officeart/2005/8/layout/hierarchy3"/>
    <dgm:cxn modelId="{0FE64472-1CDB-40C4-A33D-8F198D4BFC5E}" type="presParOf" srcId="{4FAFB936-E29F-42E7-9440-55E8B267ECD4}" destId="{A0ED4B5C-2599-499E-B258-301D6C686E77}" srcOrd="2" destOrd="0" presId="urn:microsoft.com/office/officeart/2005/8/layout/hierarchy3"/>
    <dgm:cxn modelId="{12FEC5D4-208A-4B46-8665-55F988B95C07}" type="presParOf" srcId="{4FAFB936-E29F-42E7-9440-55E8B267ECD4}" destId="{C98141DE-D991-46D4-81C4-459CFBC1F4D7}" srcOrd="3" destOrd="0" presId="urn:microsoft.com/office/officeart/2005/8/layout/hierarchy3"/>
    <dgm:cxn modelId="{9BF66D83-845A-4B18-A7B6-FE3FC3609694}" type="presParOf" srcId="{4FAFB936-E29F-42E7-9440-55E8B267ECD4}" destId="{592FBE2E-A462-4C9E-AF6A-54A539A469DC}" srcOrd="4" destOrd="0" presId="urn:microsoft.com/office/officeart/2005/8/layout/hierarchy3"/>
    <dgm:cxn modelId="{346C4030-7D1B-4D87-8DA9-1A186B4FD42E}" type="presParOf" srcId="{4FAFB936-E29F-42E7-9440-55E8B267ECD4}" destId="{9F813409-F47F-4409-A084-CDB113FC188F}" srcOrd="5" destOrd="0" presId="urn:microsoft.com/office/officeart/2005/8/layout/hierarchy3"/>
    <dgm:cxn modelId="{EF4BA2B6-2547-4EDD-A949-F6B24E93F119}" type="presParOf" srcId="{0B39EA63-8EC8-46AD-A596-BCFE02BD0B75}" destId="{E6307B8F-D999-4579-945B-D97BC5168494}" srcOrd="4" destOrd="0" presId="urn:microsoft.com/office/officeart/2005/8/layout/hierarchy3"/>
    <dgm:cxn modelId="{54FE9F9D-13CF-4AFD-A6BC-F52941016920}" type="presParOf" srcId="{E6307B8F-D999-4579-945B-D97BC5168494}" destId="{3ED4D592-39A3-4A09-8FA7-B737B1A1B799}" srcOrd="0" destOrd="0" presId="urn:microsoft.com/office/officeart/2005/8/layout/hierarchy3"/>
    <dgm:cxn modelId="{66A0BBEB-A496-4969-BB9E-4A656946BF35}" type="presParOf" srcId="{3ED4D592-39A3-4A09-8FA7-B737B1A1B799}" destId="{95E2DC0A-8DA6-4913-88D9-5463D4120558}" srcOrd="0" destOrd="0" presId="urn:microsoft.com/office/officeart/2005/8/layout/hierarchy3"/>
    <dgm:cxn modelId="{EBD4169C-172E-4657-8CF7-A02D9866C59E}" type="presParOf" srcId="{3ED4D592-39A3-4A09-8FA7-B737B1A1B799}" destId="{709606A0-A1AF-4815-9D43-FFDC5C8A8DAE}" srcOrd="1" destOrd="0" presId="urn:microsoft.com/office/officeart/2005/8/layout/hierarchy3"/>
    <dgm:cxn modelId="{F4283F6B-940C-4F3A-8C5C-7699131BFCA7}" type="presParOf" srcId="{E6307B8F-D999-4579-945B-D97BC5168494}" destId="{23FC56E1-153C-4335-A19E-5DD38444CC54}" srcOrd="1" destOrd="0" presId="urn:microsoft.com/office/officeart/2005/8/layout/hierarchy3"/>
    <dgm:cxn modelId="{8343DF29-4497-414D-8E3A-E47A3A4AD996}" type="presParOf" srcId="{23FC56E1-153C-4335-A19E-5DD38444CC54}" destId="{D3F759C0-34F7-4BA4-9B96-423B626B1DFE}" srcOrd="0" destOrd="0" presId="urn:microsoft.com/office/officeart/2005/8/layout/hierarchy3"/>
    <dgm:cxn modelId="{530DC31A-FA1F-419D-BB6A-3B3AE9D590E3}" type="presParOf" srcId="{23FC56E1-153C-4335-A19E-5DD38444CC54}" destId="{13A8AD9B-963B-4A5D-8AFE-025FDEC6F786}" srcOrd="1" destOrd="0" presId="urn:microsoft.com/office/officeart/2005/8/layout/hierarchy3"/>
    <dgm:cxn modelId="{0F967790-8E5F-4FC0-90F4-E9DEB28E8FF7}" type="presParOf" srcId="{23FC56E1-153C-4335-A19E-5DD38444CC54}" destId="{630CE22A-D271-469E-8B9A-D6DBB8672067}" srcOrd="2" destOrd="0" presId="urn:microsoft.com/office/officeart/2005/8/layout/hierarchy3"/>
    <dgm:cxn modelId="{F0F01DEF-1352-444A-9F1B-956B39F9D518}" type="presParOf" srcId="{23FC56E1-153C-4335-A19E-5DD38444CC54}" destId="{4A000F51-20E5-4D84-86AB-6589FC39E2BF}" srcOrd="3" destOrd="0" presId="urn:microsoft.com/office/officeart/2005/8/layout/hierarchy3"/>
    <dgm:cxn modelId="{BF66F533-60D0-4A8A-884C-4492B9379FE0}" type="presParOf" srcId="{23FC56E1-153C-4335-A19E-5DD38444CC54}" destId="{8401E881-D7DC-467C-B4DB-019DDA171AC5}" srcOrd="4" destOrd="0" presId="urn:microsoft.com/office/officeart/2005/8/layout/hierarchy3"/>
    <dgm:cxn modelId="{F31F37FB-0E8D-4840-9C36-8A65B7ECD14F}" type="presParOf" srcId="{23FC56E1-153C-4335-A19E-5DD38444CC54}" destId="{60C3A09D-4802-49AF-900E-369A1A9FD871}" srcOrd="5" destOrd="0" presId="urn:microsoft.com/office/officeart/2005/8/layout/hierarchy3"/>
    <dgm:cxn modelId="{9CC4C008-3544-4F9C-A9AC-F742D04725D7}" type="presParOf" srcId="{0B39EA63-8EC8-46AD-A596-BCFE02BD0B75}" destId="{96A7C672-60C6-4E77-BDE0-088CF5266641}" srcOrd="5" destOrd="0" presId="urn:microsoft.com/office/officeart/2005/8/layout/hierarchy3"/>
    <dgm:cxn modelId="{7486C699-8A73-4B0F-B278-09CA7AD0BBE8}" type="presParOf" srcId="{96A7C672-60C6-4E77-BDE0-088CF5266641}" destId="{4AF9DC16-F804-49F2-A00A-93A1CEC1179D}" srcOrd="0" destOrd="0" presId="urn:microsoft.com/office/officeart/2005/8/layout/hierarchy3"/>
    <dgm:cxn modelId="{879F0259-3DE0-42F0-BF6E-F4EC48B27DE3}" type="presParOf" srcId="{4AF9DC16-F804-49F2-A00A-93A1CEC1179D}" destId="{122F4831-F34B-42DF-A805-3ECFDC6D7B21}" srcOrd="0" destOrd="0" presId="urn:microsoft.com/office/officeart/2005/8/layout/hierarchy3"/>
    <dgm:cxn modelId="{F55079B9-A5A4-4725-A8A5-FDC9351A3400}" type="presParOf" srcId="{4AF9DC16-F804-49F2-A00A-93A1CEC1179D}" destId="{6AAD8B3D-A1C1-4B16-B3CC-1F87631335F0}" srcOrd="1" destOrd="0" presId="urn:microsoft.com/office/officeart/2005/8/layout/hierarchy3"/>
    <dgm:cxn modelId="{3F0C6520-E080-4436-AE24-F9F846DC9DA8}" type="presParOf" srcId="{96A7C672-60C6-4E77-BDE0-088CF5266641}" destId="{A73248AB-24ED-4086-9F32-46C789F3013E}" srcOrd="1" destOrd="0" presId="urn:microsoft.com/office/officeart/2005/8/layout/hierarchy3"/>
    <dgm:cxn modelId="{A3B9A54C-E9C4-4DC0-B8F3-8A05D1FF4CC6}" type="presParOf" srcId="{A73248AB-24ED-4086-9F32-46C789F3013E}" destId="{19C761C3-F7FA-44A4-A84F-30E73972DE76}" srcOrd="0" destOrd="0" presId="urn:microsoft.com/office/officeart/2005/8/layout/hierarchy3"/>
    <dgm:cxn modelId="{42AEE42F-B6F8-4E81-B42C-93591843EAF1}" type="presParOf" srcId="{A73248AB-24ED-4086-9F32-46C789F3013E}" destId="{E0C5AC6E-BEEE-47C8-855C-F13614B73F93}" srcOrd="1" destOrd="0" presId="urn:microsoft.com/office/officeart/2005/8/layout/hierarchy3"/>
    <dgm:cxn modelId="{0E54E03C-3DD9-4416-950F-D2BCF106B56C}" type="presParOf" srcId="{A73248AB-24ED-4086-9F32-46C789F3013E}" destId="{FA48BFD7-5152-4FF0-83FA-4AC07CAA6B2D}" srcOrd="2" destOrd="0" presId="urn:microsoft.com/office/officeart/2005/8/layout/hierarchy3"/>
    <dgm:cxn modelId="{92E3329D-6197-4B00-B8E0-38E3C6157EDD}" type="presParOf" srcId="{A73248AB-24ED-4086-9F32-46C789F3013E}" destId="{5B423F64-12F1-41A9-BD31-FA2E6669CCC2}" srcOrd="3" destOrd="0" presId="urn:microsoft.com/office/officeart/2005/8/layout/hierarchy3"/>
    <dgm:cxn modelId="{F815DAF0-2BFB-4253-8B1C-987489922B11}" type="presParOf" srcId="{A73248AB-24ED-4086-9F32-46C789F3013E}" destId="{73950A55-426D-4527-A9F4-EAFF5EB7ACB9}" srcOrd="4" destOrd="0" presId="urn:microsoft.com/office/officeart/2005/8/layout/hierarchy3"/>
    <dgm:cxn modelId="{4048960B-B31F-43A5-9B76-8D863756793A}" type="presParOf" srcId="{A73248AB-24ED-4086-9F32-46C789F3013E}" destId="{E7425EB6-6B65-46F5-A209-3BC9F755F05D}"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B7BA9A0-67A2-4897-9FFB-4EDB6CB112BE}" type="doc">
      <dgm:prSet loTypeId="urn:microsoft.com/office/officeart/2005/8/layout/cycle8" loCatId="cycle" qsTypeId="urn:microsoft.com/office/officeart/2005/8/quickstyle/simple1" qsCatId="simple" csTypeId="urn:microsoft.com/office/officeart/2005/8/colors/accent1_2" csCatId="accent1" phldr="1"/>
      <dgm:spPr/>
    </dgm:pt>
    <dgm:pt modelId="{933B7484-183D-4F82-B8F9-07F2FEFC0A81}">
      <dgm:prSet phldrT="[Text]"/>
      <dgm:spPr/>
      <dgm:t>
        <a:bodyPr/>
        <a:lstStyle/>
        <a:p>
          <a:r>
            <a:rPr lang="en-CA" dirty="0" smtClean="0"/>
            <a:t>14 Epics</a:t>
          </a:r>
          <a:endParaRPr lang="en-CA" dirty="0"/>
        </a:p>
      </dgm:t>
    </dgm:pt>
    <dgm:pt modelId="{31F577A9-5A6C-4468-9801-2CF3EC73C74B}" type="parTrans" cxnId="{3267B665-39F2-41BD-95C1-535C266B8FBF}">
      <dgm:prSet/>
      <dgm:spPr/>
      <dgm:t>
        <a:bodyPr/>
        <a:lstStyle/>
        <a:p>
          <a:endParaRPr lang="en-CA"/>
        </a:p>
      </dgm:t>
    </dgm:pt>
    <dgm:pt modelId="{8E825682-29F9-4FA4-823E-42790AACBA67}" type="sibTrans" cxnId="{3267B665-39F2-41BD-95C1-535C266B8FBF}">
      <dgm:prSet/>
      <dgm:spPr/>
      <dgm:t>
        <a:bodyPr/>
        <a:lstStyle/>
        <a:p>
          <a:endParaRPr lang="en-CA"/>
        </a:p>
      </dgm:t>
    </dgm:pt>
    <dgm:pt modelId="{CE64B633-82F7-4EB4-BDA4-B0850F383374}">
      <dgm:prSet phldrT="[Text]"/>
      <dgm:spPr/>
      <dgm:t>
        <a:bodyPr/>
        <a:lstStyle/>
        <a:p>
          <a:r>
            <a:rPr lang="en-CA" dirty="0" smtClean="0"/>
            <a:t>14 Chores</a:t>
          </a:r>
          <a:endParaRPr lang="en-CA" dirty="0"/>
        </a:p>
      </dgm:t>
    </dgm:pt>
    <dgm:pt modelId="{674428D1-9E77-48EE-938B-D77A73A62A2C}" type="parTrans" cxnId="{D9AD0F5E-AE7D-4C4B-A89D-CC31BE01B3C8}">
      <dgm:prSet/>
      <dgm:spPr/>
      <dgm:t>
        <a:bodyPr/>
        <a:lstStyle/>
        <a:p>
          <a:endParaRPr lang="en-CA"/>
        </a:p>
      </dgm:t>
    </dgm:pt>
    <dgm:pt modelId="{E460608D-D243-4DF6-A1C8-151BC3AF2F35}" type="sibTrans" cxnId="{D9AD0F5E-AE7D-4C4B-A89D-CC31BE01B3C8}">
      <dgm:prSet/>
      <dgm:spPr/>
      <dgm:t>
        <a:bodyPr/>
        <a:lstStyle/>
        <a:p>
          <a:endParaRPr lang="en-CA"/>
        </a:p>
      </dgm:t>
    </dgm:pt>
    <dgm:pt modelId="{B4F47AD0-DEA2-40C0-B2E1-D8E848B36E2F}">
      <dgm:prSet phldrT="[Text]"/>
      <dgm:spPr/>
      <dgm:t>
        <a:bodyPr/>
        <a:lstStyle/>
        <a:p>
          <a:r>
            <a:rPr lang="en-CA" dirty="0" smtClean="0"/>
            <a:t>108 Feature Points</a:t>
          </a:r>
          <a:endParaRPr lang="en-CA" dirty="0"/>
        </a:p>
      </dgm:t>
    </dgm:pt>
    <dgm:pt modelId="{C6012145-AC29-4F00-B099-9AF7DECBB2C5}" type="parTrans" cxnId="{874A0805-ACA1-46E9-88C9-634F7BE336D5}">
      <dgm:prSet/>
      <dgm:spPr/>
      <dgm:t>
        <a:bodyPr/>
        <a:lstStyle/>
        <a:p>
          <a:endParaRPr lang="en-CA"/>
        </a:p>
      </dgm:t>
    </dgm:pt>
    <dgm:pt modelId="{197AAE80-7898-400D-B023-3EBC427060F7}" type="sibTrans" cxnId="{874A0805-ACA1-46E9-88C9-634F7BE336D5}">
      <dgm:prSet/>
      <dgm:spPr/>
      <dgm:t>
        <a:bodyPr/>
        <a:lstStyle/>
        <a:p>
          <a:endParaRPr lang="en-CA"/>
        </a:p>
      </dgm:t>
    </dgm:pt>
    <dgm:pt modelId="{258B4F7E-E572-4D78-94A6-9E15B7AFA3AA}" type="pres">
      <dgm:prSet presAssocID="{6B7BA9A0-67A2-4897-9FFB-4EDB6CB112BE}" presName="compositeShape" presStyleCnt="0">
        <dgm:presLayoutVars>
          <dgm:chMax val="7"/>
          <dgm:dir/>
          <dgm:resizeHandles val="exact"/>
        </dgm:presLayoutVars>
      </dgm:prSet>
      <dgm:spPr/>
    </dgm:pt>
    <dgm:pt modelId="{E2E461B3-B0C5-4E9D-A008-DE11516A3678}" type="pres">
      <dgm:prSet presAssocID="{6B7BA9A0-67A2-4897-9FFB-4EDB6CB112BE}" presName="wedge1" presStyleLbl="node1" presStyleIdx="0" presStyleCnt="3"/>
      <dgm:spPr/>
      <dgm:t>
        <a:bodyPr/>
        <a:lstStyle/>
        <a:p>
          <a:endParaRPr lang="en-CA"/>
        </a:p>
      </dgm:t>
    </dgm:pt>
    <dgm:pt modelId="{8F8E465B-AD8A-441E-A7D5-2171D6D1B86A}" type="pres">
      <dgm:prSet presAssocID="{6B7BA9A0-67A2-4897-9FFB-4EDB6CB112BE}" presName="dummy1a" presStyleCnt="0"/>
      <dgm:spPr/>
    </dgm:pt>
    <dgm:pt modelId="{C89B48B0-3D78-4ED7-BA32-CB2731E23D7E}" type="pres">
      <dgm:prSet presAssocID="{6B7BA9A0-67A2-4897-9FFB-4EDB6CB112BE}" presName="dummy1b" presStyleCnt="0"/>
      <dgm:spPr/>
    </dgm:pt>
    <dgm:pt modelId="{65626BDE-BCC5-4DB5-A9D1-F0EA82EA425A}" type="pres">
      <dgm:prSet presAssocID="{6B7BA9A0-67A2-4897-9FFB-4EDB6CB112BE}" presName="wedge1Tx" presStyleLbl="node1" presStyleIdx="0" presStyleCnt="3">
        <dgm:presLayoutVars>
          <dgm:chMax val="0"/>
          <dgm:chPref val="0"/>
          <dgm:bulletEnabled val="1"/>
        </dgm:presLayoutVars>
      </dgm:prSet>
      <dgm:spPr/>
      <dgm:t>
        <a:bodyPr/>
        <a:lstStyle/>
        <a:p>
          <a:endParaRPr lang="en-CA"/>
        </a:p>
      </dgm:t>
    </dgm:pt>
    <dgm:pt modelId="{680EB281-26E9-40E0-8C02-C1E56A2E839A}" type="pres">
      <dgm:prSet presAssocID="{6B7BA9A0-67A2-4897-9FFB-4EDB6CB112BE}" presName="wedge2" presStyleLbl="node1" presStyleIdx="1" presStyleCnt="3"/>
      <dgm:spPr/>
      <dgm:t>
        <a:bodyPr/>
        <a:lstStyle/>
        <a:p>
          <a:endParaRPr lang="en-CA"/>
        </a:p>
      </dgm:t>
    </dgm:pt>
    <dgm:pt modelId="{30B68B07-5D1B-4EE6-AB3D-B0F9C4FD7255}" type="pres">
      <dgm:prSet presAssocID="{6B7BA9A0-67A2-4897-9FFB-4EDB6CB112BE}" presName="dummy2a" presStyleCnt="0"/>
      <dgm:spPr/>
    </dgm:pt>
    <dgm:pt modelId="{47843F1D-9EDF-4623-8800-0BDC24327CA5}" type="pres">
      <dgm:prSet presAssocID="{6B7BA9A0-67A2-4897-9FFB-4EDB6CB112BE}" presName="dummy2b" presStyleCnt="0"/>
      <dgm:spPr/>
    </dgm:pt>
    <dgm:pt modelId="{CD31C421-AC5B-44F1-81E4-C1ED87EBDF49}" type="pres">
      <dgm:prSet presAssocID="{6B7BA9A0-67A2-4897-9FFB-4EDB6CB112BE}" presName="wedge2Tx" presStyleLbl="node1" presStyleIdx="1" presStyleCnt="3">
        <dgm:presLayoutVars>
          <dgm:chMax val="0"/>
          <dgm:chPref val="0"/>
          <dgm:bulletEnabled val="1"/>
        </dgm:presLayoutVars>
      </dgm:prSet>
      <dgm:spPr/>
      <dgm:t>
        <a:bodyPr/>
        <a:lstStyle/>
        <a:p>
          <a:endParaRPr lang="en-CA"/>
        </a:p>
      </dgm:t>
    </dgm:pt>
    <dgm:pt modelId="{77A7F00D-D2BC-478B-91AF-9D20B4DF5DC6}" type="pres">
      <dgm:prSet presAssocID="{6B7BA9A0-67A2-4897-9FFB-4EDB6CB112BE}" presName="wedge3" presStyleLbl="node1" presStyleIdx="2" presStyleCnt="3"/>
      <dgm:spPr/>
      <dgm:t>
        <a:bodyPr/>
        <a:lstStyle/>
        <a:p>
          <a:endParaRPr lang="en-CA"/>
        </a:p>
      </dgm:t>
    </dgm:pt>
    <dgm:pt modelId="{93EBD08F-6889-4140-A805-4B047C5D0431}" type="pres">
      <dgm:prSet presAssocID="{6B7BA9A0-67A2-4897-9FFB-4EDB6CB112BE}" presName="dummy3a" presStyleCnt="0"/>
      <dgm:spPr/>
    </dgm:pt>
    <dgm:pt modelId="{9FF09E29-135D-4AFF-9073-FE703D4FDA85}" type="pres">
      <dgm:prSet presAssocID="{6B7BA9A0-67A2-4897-9FFB-4EDB6CB112BE}" presName="dummy3b" presStyleCnt="0"/>
      <dgm:spPr/>
    </dgm:pt>
    <dgm:pt modelId="{56866D24-86D6-4CB7-8C1F-31C25075BA9C}" type="pres">
      <dgm:prSet presAssocID="{6B7BA9A0-67A2-4897-9FFB-4EDB6CB112BE}" presName="wedge3Tx" presStyleLbl="node1" presStyleIdx="2" presStyleCnt="3">
        <dgm:presLayoutVars>
          <dgm:chMax val="0"/>
          <dgm:chPref val="0"/>
          <dgm:bulletEnabled val="1"/>
        </dgm:presLayoutVars>
      </dgm:prSet>
      <dgm:spPr/>
      <dgm:t>
        <a:bodyPr/>
        <a:lstStyle/>
        <a:p>
          <a:endParaRPr lang="en-CA"/>
        </a:p>
      </dgm:t>
    </dgm:pt>
    <dgm:pt modelId="{0AA3455D-D5B2-4545-BBD2-1846651E1A0B}" type="pres">
      <dgm:prSet presAssocID="{8E825682-29F9-4FA4-823E-42790AACBA67}" presName="arrowWedge1" presStyleLbl="fgSibTrans2D1" presStyleIdx="0" presStyleCnt="3"/>
      <dgm:spPr/>
    </dgm:pt>
    <dgm:pt modelId="{F1F76877-D9B9-452A-A12E-9E2A85D88755}" type="pres">
      <dgm:prSet presAssocID="{E460608D-D243-4DF6-A1C8-151BC3AF2F35}" presName="arrowWedge2" presStyleLbl="fgSibTrans2D1" presStyleIdx="1" presStyleCnt="3"/>
      <dgm:spPr/>
    </dgm:pt>
    <dgm:pt modelId="{D888FACC-8E2D-45AF-BDAC-138A49701BC8}" type="pres">
      <dgm:prSet presAssocID="{197AAE80-7898-400D-B023-3EBC427060F7}" presName="arrowWedge3" presStyleLbl="fgSibTrans2D1" presStyleIdx="2" presStyleCnt="3"/>
      <dgm:spPr/>
    </dgm:pt>
  </dgm:ptLst>
  <dgm:cxnLst>
    <dgm:cxn modelId="{B04E3A08-79E1-4150-834B-E953705FF7A4}" type="presOf" srcId="{B4F47AD0-DEA2-40C0-B2E1-D8E848B36E2F}" destId="{56866D24-86D6-4CB7-8C1F-31C25075BA9C}" srcOrd="1" destOrd="0" presId="urn:microsoft.com/office/officeart/2005/8/layout/cycle8"/>
    <dgm:cxn modelId="{B25D7455-D46F-485C-9956-9DF39C96162F}" type="presOf" srcId="{CE64B633-82F7-4EB4-BDA4-B0850F383374}" destId="{680EB281-26E9-40E0-8C02-C1E56A2E839A}" srcOrd="0" destOrd="0" presId="urn:microsoft.com/office/officeart/2005/8/layout/cycle8"/>
    <dgm:cxn modelId="{12B019E3-ABE7-4A1D-9066-DF60A78555C1}" type="presOf" srcId="{CE64B633-82F7-4EB4-BDA4-B0850F383374}" destId="{CD31C421-AC5B-44F1-81E4-C1ED87EBDF49}" srcOrd="1" destOrd="0" presId="urn:microsoft.com/office/officeart/2005/8/layout/cycle8"/>
    <dgm:cxn modelId="{3267B665-39F2-41BD-95C1-535C266B8FBF}" srcId="{6B7BA9A0-67A2-4897-9FFB-4EDB6CB112BE}" destId="{933B7484-183D-4F82-B8F9-07F2FEFC0A81}" srcOrd="0" destOrd="0" parTransId="{31F577A9-5A6C-4468-9801-2CF3EC73C74B}" sibTransId="{8E825682-29F9-4FA4-823E-42790AACBA67}"/>
    <dgm:cxn modelId="{D9AD0F5E-AE7D-4C4B-A89D-CC31BE01B3C8}" srcId="{6B7BA9A0-67A2-4897-9FFB-4EDB6CB112BE}" destId="{CE64B633-82F7-4EB4-BDA4-B0850F383374}" srcOrd="1" destOrd="0" parTransId="{674428D1-9E77-48EE-938B-D77A73A62A2C}" sibTransId="{E460608D-D243-4DF6-A1C8-151BC3AF2F35}"/>
    <dgm:cxn modelId="{A62914ED-00F9-4E60-87A6-05BFA7BE4E56}" type="presOf" srcId="{B4F47AD0-DEA2-40C0-B2E1-D8E848B36E2F}" destId="{77A7F00D-D2BC-478B-91AF-9D20B4DF5DC6}" srcOrd="0" destOrd="0" presId="urn:microsoft.com/office/officeart/2005/8/layout/cycle8"/>
    <dgm:cxn modelId="{874A0805-ACA1-46E9-88C9-634F7BE336D5}" srcId="{6B7BA9A0-67A2-4897-9FFB-4EDB6CB112BE}" destId="{B4F47AD0-DEA2-40C0-B2E1-D8E848B36E2F}" srcOrd="2" destOrd="0" parTransId="{C6012145-AC29-4F00-B099-9AF7DECBB2C5}" sibTransId="{197AAE80-7898-400D-B023-3EBC427060F7}"/>
    <dgm:cxn modelId="{75E86870-A86E-4D06-AEA8-693381D88337}" type="presOf" srcId="{933B7484-183D-4F82-B8F9-07F2FEFC0A81}" destId="{65626BDE-BCC5-4DB5-A9D1-F0EA82EA425A}" srcOrd="1" destOrd="0" presId="urn:microsoft.com/office/officeart/2005/8/layout/cycle8"/>
    <dgm:cxn modelId="{A1FCC9ED-ED7D-413B-8D37-9EB9670B7D02}" type="presOf" srcId="{6B7BA9A0-67A2-4897-9FFB-4EDB6CB112BE}" destId="{258B4F7E-E572-4D78-94A6-9E15B7AFA3AA}" srcOrd="0" destOrd="0" presId="urn:microsoft.com/office/officeart/2005/8/layout/cycle8"/>
    <dgm:cxn modelId="{09399355-7E7B-4EF6-8710-04AB1F7081AE}" type="presOf" srcId="{933B7484-183D-4F82-B8F9-07F2FEFC0A81}" destId="{E2E461B3-B0C5-4E9D-A008-DE11516A3678}" srcOrd="0" destOrd="0" presId="urn:microsoft.com/office/officeart/2005/8/layout/cycle8"/>
    <dgm:cxn modelId="{DF350815-5F86-4A93-B7B7-8DF715329F33}" type="presParOf" srcId="{258B4F7E-E572-4D78-94A6-9E15B7AFA3AA}" destId="{E2E461B3-B0C5-4E9D-A008-DE11516A3678}" srcOrd="0" destOrd="0" presId="urn:microsoft.com/office/officeart/2005/8/layout/cycle8"/>
    <dgm:cxn modelId="{CAC6771C-B3E7-4558-B551-89916A41CFF3}" type="presParOf" srcId="{258B4F7E-E572-4D78-94A6-9E15B7AFA3AA}" destId="{8F8E465B-AD8A-441E-A7D5-2171D6D1B86A}" srcOrd="1" destOrd="0" presId="urn:microsoft.com/office/officeart/2005/8/layout/cycle8"/>
    <dgm:cxn modelId="{CDC452FB-83BB-4AA8-9693-3E30B7545CAA}" type="presParOf" srcId="{258B4F7E-E572-4D78-94A6-9E15B7AFA3AA}" destId="{C89B48B0-3D78-4ED7-BA32-CB2731E23D7E}" srcOrd="2" destOrd="0" presId="urn:microsoft.com/office/officeart/2005/8/layout/cycle8"/>
    <dgm:cxn modelId="{583F8175-7E3F-4200-8B51-702BCDD8A455}" type="presParOf" srcId="{258B4F7E-E572-4D78-94A6-9E15B7AFA3AA}" destId="{65626BDE-BCC5-4DB5-A9D1-F0EA82EA425A}" srcOrd="3" destOrd="0" presId="urn:microsoft.com/office/officeart/2005/8/layout/cycle8"/>
    <dgm:cxn modelId="{88212D09-C5AB-41FD-90EA-4A6B4BE8A0CA}" type="presParOf" srcId="{258B4F7E-E572-4D78-94A6-9E15B7AFA3AA}" destId="{680EB281-26E9-40E0-8C02-C1E56A2E839A}" srcOrd="4" destOrd="0" presId="urn:microsoft.com/office/officeart/2005/8/layout/cycle8"/>
    <dgm:cxn modelId="{D04E33A8-646F-46A4-B2E9-61C2305FD611}" type="presParOf" srcId="{258B4F7E-E572-4D78-94A6-9E15B7AFA3AA}" destId="{30B68B07-5D1B-4EE6-AB3D-B0F9C4FD7255}" srcOrd="5" destOrd="0" presId="urn:microsoft.com/office/officeart/2005/8/layout/cycle8"/>
    <dgm:cxn modelId="{197B794E-EB73-40E5-9477-FCD205E85475}" type="presParOf" srcId="{258B4F7E-E572-4D78-94A6-9E15B7AFA3AA}" destId="{47843F1D-9EDF-4623-8800-0BDC24327CA5}" srcOrd="6" destOrd="0" presId="urn:microsoft.com/office/officeart/2005/8/layout/cycle8"/>
    <dgm:cxn modelId="{DBE82749-7EB0-48AB-B0DB-3FF3D773931E}" type="presParOf" srcId="{258B4F7E-E572-4D78-94A6-9E15B7AFA3AA}" destId="{CD31C421-AC5B-44F1-81E4-C1ED87EBDF49}" srcOrd="7" destOrd="0" presId="urn:microsoft.com/office/officeart/2005/8/layout/cycle8"/>
    <dgm:cxn modelId="{E2696DBF-37AA-4AB1-86AA-34B99389F119}" type="presParOf" srcId="{258B4F7E-E572-4D78-94A6-9E15B7AFA3AA}" destId="{77A7F00D-D2BC-478B-91AF-9D20B4DF5DC6}" srcOrd="8" destOrd="0" presId="urn:microsoft.com/office/officeart/2005/8/layout/cycle8"/>
    <dgm:cxn modelId="{76E7F4F1-3323-4A75-BD2F-1343ACB6B0DC}" type="presParOf" srcId="{258B4F7E-E572-4D78-94A6-9E15B7AFA3AA}" destId="{93EBD08F-6889-4140-A805-4B047C5D0431}" srcOrd="9" destOrd="0" presId="urn:microsoft.com/office/officeart/2005/8/layout/cycle8"/>
    <dgm:cxn modelId="{95FDA90D-062D-4B19-9E6C-06605B2E3E8D}" type="presParOf" srcId="{258B4F7E-E572-4D78-94A6-9E15B7AFA3AA}" destId="{9FF09E29-135D-4AFF-9073-FE703D4FDA85}" srcOrd="10" destOrd="0" presId="urn:microsoft.com/office/officeart/2005/8/layout/cycle8"/>
    <dgm:cxn modelId="{DD3F4831-4206-407B-93B5-5FE717CE9118}" type="presParOf" srcId="{258B4F7E-E572-4D78-94A6-9E15B7AFA3AA}" destId="{56866D24-86D6-4CB7-8C1F-31C25075BA9C}" srcOrd="11" destOrd="0" presId="urn:microsoft.com/office/officeart/2005/8/layout/cycle8"/>
    <dgm:cxn modelId="{C6B03663-68F3-4F6B-A0B4-EE25AB3363F9}" type="presParOf" srcId="{258B4F7E-E572-4D78-94A6-9E15B7AFA3AA}" destId="{0AA3455D-D5B2-4545-BBD2-1846651E1A0B}" srcOrd="12" destOrd="0" presId="urn:microsoft.com/office/officeart/2005/8/layout/cycle8"/>
    <dgm:cxn modelId="{BFA6343E-8FA4-4CA5-9DC7-858D57D9BB5B}" type="presParOf" srcId="{258B4F7E-E572-4D78-94A6-9E15B7AFA3AA}" destId="{F1F76877-D9B9-452A-A12E-9E2A85D88755}" srcOrd="13" destOrd="0" presId="urn:microsoft.com/office/officeart/2005/8/layout/cycle8"/>
    <dgm:cxn modelId="{DB6048C1-1163-488E-B1EA-D9BBDAE3F805}" type="presParOf" srcId="{258B4F7E-E572-4D78-94A6-9E15B7AFA3AA}" destId="{D888FACC-8E2D-45AF-BDAC-138A49701BC8}" srcOrd="14" destOrd="0" presId="urn:microsoft.com/office/officeart/2005/8/layout/cycle8"/>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A8B0CB5-C978-4D26-A7C7-7D66C984C38C}" type="doc">
      <dgm:prSet loTypeId="urn:microsoft.com/office/officeart/2005/8/layout/hList6" loCatId="list" qsTypeId="urn:microsoft.com/office/officeart/2005/8/quickstyle/simple5" qsCatId="simple" csTypeId="urn:microsoft.com/office/officeart/2005/8/colors/colorful1" csCatId="colorful" phldr="1"/>
      <dgm:spPr/>
      <dgm:t>
        <a:bodyPr/>
        <a:lstStyle/>
        <a:p>
          <a:endParaRPr lang="en-CA"/>
        </a:p>
      </dgm:t>
    </dgm:pt>
    <dgm:pt modelId="{98913C88-BBE3-4A04-A180-B9A6623417B7}">
      <dgm:prSet phldrT="[Text]"/>
      <dgm:spPr/>
      <dgm:t>
        <a:bodyPr/>
        <a:lstStyle/>
        <a:p>
          <a:r>
            <a:rPr lang="en-CA" dirty="0" smtClean="0"/>
            <a:t>Java Spring</a:t>
          </a:r>
          <a:endParaRPr lang="en-CA" dirty="0"/>
        </a:p>
      </dgm:t>
    </dgm:pt>
    <dgm:pt modelId="{D2A5B370-4CAB-4433-8CD7-376787C9B93F}" type="parTrans" cxnId="{B343C4A2-8281-42EE-A8E9-EDD19033684A}">
      <dgm:prSet/>
      <dgm:spPr/>
      <dgm:t>
        <a:bodyPr/>
        <a:lstStyle/>
        <a:p>
          <a:endParaRPr lang="en-CA"/>
        </a:p>
      </dgm:t>
    </dgm:pt>
    <dgm:pt modelId="{4C9B0C03-0B4F-4DD0-B09E-E55335F38097}" type="sibTrans" cxnId="{B343C4A2-8281-42EE-A8E9-EDD19033684A}">
      <dgm:prSet/>
      <dgm:spPr/>
      <dgm:t>
        <a:bodyPr/>
        <a:lstStyle/>
        <a:p>
          <a:endParaRPr lang="en-CA"/>
        </a:p>
      </dgm:t>
    </dgm:pt>
    <dgm:pt modelId="{5D675246-B768-4C29-8B40-B0AC990DB736}">
      <dgm:prSet phldrT="[Text]"/>
      <dgm:spPr/>
      <dgm:t>
        <a:bodyPr/>
        <a:lstStyle/>
        <a:p>
          <a:r>
            <a:rPr lang="en-CA" dirty="0" smtClean="0"/>
            <a:t>Android</a:t>
          </a:r>
          <a:endParaRPr lang="en-CA" dirty="0"/>
        </a:p>
      </dgm:t>
    </dgm:pt>
    <dgm:pt modelId="{F0809B3A-9CBD-4B5B-8361-17A9C0C9FEC3}" type="parTrans" cxnId="{C76A2D43-BC7F-4729-9825-9B124AD73CAB}">
      <dgm:prSet/>
      <dgm:spPr/>
      <dgm:t>
        <a:bodyPr/>
        <a:lstStyle/>
        <a:p>
          <a:endParaRPr lang="en-CA"/>
        </a:p>
      </dgm:t>
    </dgm:pt>
    <dgm:pt modelId="{C09701BC-1DF7-4644-B096-836D3F53BE07}" type="sibTrans" cxnId="{C76A2D43-BC7F-4729-9825-9B124AD73CAB}">
      <dgm:prSet/>
      <dgm:spPr/>
      <dgm:t>
        <a:bodyPr/>
        <a:lstStyle/>
        <a:p>
          <a:endParaRPr lang="en-CA"/>
        </a:p>
      </dgm:t>
    </dgm:pt>
    <dgm:pt modelId="{86E870DD-04A0-4F85-9241-691C403D22AF}">
      <dgm:prSet phldrT="[Text]"/>
      <dgm:spPr/>
      <dgm:t>
        <a:bodyPr/>
        <a:lstStyle/>
        <a:p>
          <a:r>
            <a:rPr lang="en-CA" dirty="0" smtClean="0"/>
            <a:t>Java Script</a:t>
          </a:r>
          <a:endParaRPr lang="en-CA" dirty="0"/>
        </a:p>
      </dgm:t>
    </dgm:pt>
    <dgm:pt modelId="{D0B196D2-8077-4AFE-8E4A-E5DF4FEA2780}" type="parTrans" cxnId="{F0D6927C-DAF2-42C8-A803-6B5A981FA41C}">
      <dgm:prSet/>
      <dgm:spPr/>
      <dgm:t>
        <a:bodyPr/>
        <a:lstStyle/>
        <a:p>
          <a:endParaRPr lang="en-CA"/>
        </a:p>
      </dgm:t>
    </dgm:pt>
    <dgm:pt modelId="{89550BAC-DBD3-4BFA-B29D-CD4311C861F9}" type="sibTrans" cxnId="{F0D6927C-DAF2-42C8-A803-6B5A981FA41C}">
      <dgm:prSet/>
      <dgm:spPr/>
      <dgm:t>
        <a:bodyPr/>
        <a:lstStyle/>
        <a:p>
          <a:endParaRPr lang="en-CA"/>
        </a:p>
      </dgm:t>
    </dgm:pt>
    <dgm:pt modelId="{46AACA50-24EA-4C3B-8BF6-69DA455E6109}">
      <dgm:prSet phldrT="[Text]"/>
      <dgm:spPr/>
      <dgm:t>
        <a:bodyPr/>
        <a:lstStyle/>
        <a:p>
          <a:r>
            <a:rPr lang="en-CA" dirty="0" smtClean="0"/>
            <a:t>MySQL</a:t>
          </a:r>
          <a:endParaRPr lang="en-CA" dirty="0"/>
        </a:p>
      </dgm:t>
    </dgm:pt>
    <dgm:pt modelId="{FD0F0D45-5851-4CBE-85B4-F9DE4954DAA7}" type="parTrans" cxnId="{004841BA-E69C-4D04-9BE5-36A9C16682EE}">
      <dgm:prSet/>
      <dgm:spPr/>
      <dgm:t>
        <a:bodyPr/>
        <a:lstStyle/>
        <a:p>
          <a:endParaRPr lang="en-CA"/>
        </a:p>
      </dgm:t>
    </dgm:pt>
    <dgm:pt modelId="{E5945E67-8D05-4801-952D-10C7037AAE18}" type="sibTrans" cxnId="{004841BA-E69C-4D04-9BE5-36A9C16682EE}">
      <dgm:prSet/>
      <dgm:spPr/>
      <dgm:t>
        <a:bodyPr/>
        <a:lstStyle/>
        <a:p>
          <a:endParaRPr lang="en-CA"/>
        </a:p>
      </dgm:t>
    </dgm:pt>
    <dgm:pt modelId="{1AE61A5A-4FD8-4BC6-8623-2796C4C81C05}">
      <dgm:prSet phldrT="[Text]"/>
      <dgm:spPr/>
      <dgm:t>
        <a:bodyPr/>
        <a:lstStyle/>
        <a:p>
          <a:r>
            <a:rPr lang="en-CA" dirty="0" smtClean="0"/>
            <a:t>Google Cloud Messaging service</a:t>
          </a:r>
          <a:endParaRPr lang="en-CA" dirty="0"/>
        </a:p>
      </dgm:t>
    </dgm:pt>
    <dgm:pt modelId="{B749C205-C22B-4AFB-BC70-3E597C5CA0E2}" type="parTrans" cxnId="{86C28889-E2A0-4552-8FD7-5976BE5298DD}">
      <dgm:prSet/>
      <dgm:spPr/>
      <dgm:t>
        <a:bodyPr/>
        <a:lstStyle/>
        <a:p>
          <a:endParaRPr lang="en-CA"/>
        </a:p>
      </dgm:t>
    </dgm:pt>
    <dgm:pt modelId="{CAA663A4-C3A7-47EF-A4B1-F6926F4C0890}" type="sibTrans" cxnId="{86C28889-E2A0-4552-8FD7-5976BE5298DD}">
      <dgm:prSet/>
      <dgm:spPr/>
      <dgm:t>
        <a:bodyPr/>
        <a:lstStyle/>
        <a:p>
          <a:endParaRPr lang="en-CA"/>
        </a:p>
      </dgm:t>
    </dgm:pt>
    <dgm:pt modelId="{CB71B0E6-0772-45EC-9BFE-540D89C1B84A}">
      <dgm:prSet phldrT="[Text]"/>
      <dgm:spPr/>
      <dgm:t>
        <a:bodyPr/>
        <a:lstStyle/>
        <a:p>
          <a:r>
            <a:rPr lang="en-CA" dirty="0" smtClean="0"/>
            <a:t>Java Server Pages</a:t>
          </a:r>
          <a:endParaRPr lang="en-CA" dirty="0"/>
        </a:p>
      </dgm:t>
    </dgm:pt>
    <dgm:pt modelId="{135760F3-A74B-4D8C-A5D5-466136DD7BF4}" type="parTrans" cxnId="{DDCD36CD-11B5-4260-875C-091182F84464}">
      <dgm:prSet/>
      <dgm:spPr/>
      <dgm:t>
        <a:bodyPr/>
        <a:lstStyle/>
        <a:p>
          <a:endParaRPr lang="en-CA"/>
        </a:p>
      </dgm:t>
    </dgm:pt>
    <dgm:pt modelId="{2C8481C4-549B-45B4-BA45-DCB5AD3E725B}" type="sibTrans" cxnId="{DDCD36CD-11B5-4260-875C-091182F84464}">
      <dgm:prSet/>
      <dgm:spPr/>
      <dgm:t>
        <a:bodyPr/>
        <a:lstStyle/>
        <a:p>
          <a:endParaRPr lang="en-CA"/>
        </a:p>
      </dgm:t>
    </dgm:pt>
    <dgm:pt modelId="{0152F2F5-DECB-4911-B819-520B5E81C3B6}">
      <dgm:prSet phldrT="[Text]"/>
      <dgm:spPr/>
      <dgm:t>
        <a:bodyPr/>
        <a:lstStyle/>
        <a:p>
          <a:r>
            <a:rPr lang="en-CA" dirty="0" smtClean="0"/>
            <a:t>JQuery</a:t>
          </a:r>
          <a:endParaRPr lang="en-CA" dirty="0"/>
        </a:p>
      </dgm:t>
    </dgm:pt>
    <dgm:pt modelId="{012F6379-96F4-4374-BC18-56B583287C8A}" type="parTrans" cxnId="{FBB10784-3750-4F48-A05B-87B4F0E08955}">
      <dgm:prSet/>
      <dgm:spPr/>
      <dgm:t>
        <a:bodyPr/>
        <a:lstStyle/>
        <a:p>
          <a:endParaRPr lang="en-CA"/>
        </a:p>
      </dgm:t>
    </dgm:pt>
    <dgm:pt modelId="{312F31D4-F0AE-4874-9F58-A453A574ED4E}" type="sibTrans" cxnId="{FBB10784-3750-4F48-A05B-87B4F0E08955}">
      <dgm:prSet/>
      <dgm:spPr/>
      <dgm:t>
        <a:bodyPr/>
        <a:lstStyle/>
        <a:p>
          <a:endParaRPr lang="en-CA"/>
        </a:p>
      </dgm:t>
    </dgm:pt>
    <dgm:pt modelId="{98B273CB-B815-46E6-A533-B11649406A13}">
      <dgm:prSet phldrT="[Text]"/>
      <dgm:spPr/>
      <dgm:t>
        <a:bodyPr/>
        <a:lstStyle/>
        <a:p>
          <a:r>
            <a:rPr lang="en-CA" dirty="0" smtClean="0"/>
            <a:t>Ajax</a:t>
          </a:r>
          <a:endParaRPr lang="en-CA" dirty="0"/>
        </a:p>
      </dgm:t>
    </dgm:pt>
    <dgm:pt modelId="{F68AF893-9799-4D81-8644-CE0ADD13678F}" type="parTrans" cxnId="{DB4B1691-55AE-4F6A-9F5B-B72167468F26}">
      <dgm:prSet/>
      <dgm:spPr/>
      <dgm:t>
        <a:bodyPr/>
        <a:lstStyle/>
        <a:p>
          <a:endParaRPr lang="en-CA"/>
        </a:p>
      </dgm:t>
    </dgm:pt>
    <dgm:pt modelId="{CA21C016-7F13-423D-A510-5BEB01072C57}" type="sibTrans" cxnId="{DB4B1691-55AE-4F6A-9F5B-B72167468F26}">
      <dgm:prSet/>
      <dgm:spPr/>
      <dgm:t>
        <a:bodyPr/>
        <a:lstStyle/>
        <a:p>
          <a:endParaRPr lang="en-CA"/>
        </a:p>
      </dgm:t>
    </dgm:pt>
    <dgm:pt modelId="{E7D2E73D-31B8-428B-BF2E-F7E079F011EA}">
      <dgm:prSet phldrT="[Text]"/>
      <dgm:spPr/>
      <dgm:t>
        <a:bodyPr/>
        <a:lstStyle/>
        <a:p>
          <a:r>
            <a:rPr lang="en-CA" dirty="0" smtClean="0"/>
            <a:t>Bootstrap</a:t>
          </a:r>
          <a:endParaRPr lang="en-CA" dirty="0"/>
        </a:p>
      </dgm:t>
    </dgm:pt>
    <dgm:pt modelId="{E85417F7-6589-40C6-98CC-5EAF3CB8D7B0}" type="parTrans" cxnId="{76F875D2-ED5B-4310-B035-4DEAA49F0B61}">
      <dgm:prSet/>
      <dgm:spPr/>
      <dgm:t>
        <a:bodyPr/>
        <a:lstStyle/>
        <a:p>
          <a:endParaRPr lang="en-CA"/>
        </a:p>
      </dgm:t>
    </dgm:pt>
    <dgm:pt modelId="{72BBDF26-91F6-4F1F-AD68-0C2835353D18}" type="sibTrans" cxnId="{76F875D2-ED5B-4310-B035-4DEAA49F0B61}">
      <dgm:prSet/>
      <dgm:spPr/>
      <dgm:t>
        <a:bodyPr/>
        <a:lstStyle/>
        <a:p>
          <a:endParaRPr lang="en-CA"/>
        </a:p>
      </dgm:t>
    </dgm:pt>
    <dgm:pt modelId="{A0B779D6-C87E-48D9-B3D9-FF89075CB9AC}" type="pres">
      <dgm:prSet presAssocID="{CA8B0CB5-C978-4D26-A7C7-7D66C984C38C}" presName="Name0" presStyleCnt="0">
        <dgm:presLayoutVars>
          <dgm:dir/>
          <dgm:resizeHandles val="exact"/>
        </dgm:presLayoutVars>
      </dgm:prSet>
      <dgm:spPr/>
      <dgm:t>
        <a:bodyPr/>
        <a:lstStyle/>
        <a:p>
          <a:endParaRPr lang="en-CA"/>
        </a:p>
      </dgm:t>
    </dgm:pt>
    <dgm:pt modelId="{D589D94A-3809-4181-A540-CD458760B797}" type="pres">
      <dgm:prSet presAssocID="{98913C88-BBE3-4A04-A180-B9A6623417B7}" presName="node" presStyleLbl="node1" presStyleIdx="0" presStyleCnt="9" custLinFactX="-15784" custLinFactNeighborX="-100000" custLinFactNeighborY="12593">
        <dgm:presLayoutVars>
          <dgm:bulletEnabled val="1"/>
        </dgm:presLayoutVars>
      </dgm:prSet>
      <dgm:spPr/>
      <dgm:t>
        <a:bodyPr/>
        <a:lstStyle/>
        <a:p>
          <a:endParaRPr lang="en-CA"/>
        </a:p>
      </dgm:t>
    </dgm:pt>
    <dgm:pt modelId="{B070F2F0-0523-4B70-8623-873F21181C9C}" type="pres">
      <dgm:prSet presAssocID="{4C9B0C03-0B4F-4DD0-B09E-E55335F38097}" presName="sibTrans" presStyleCnt="0"/>
      <dgm:spPr/>
    </dgm:pt>
    <dgm:pt modelId="{FA4B3D08-E308-4A66-9544-242F3D4EDCDA}" type="pres">
      <dgm:prSet presAssocID="{5D675246-B768-4C29-8B40-B0AC990DB736}" presName="node" presStyleLbl="node1" presStyleIdx="1" presStyleCnt="9">
        <dgm:presLayoutVars>
          <dgm:bulletEnabled val="1"/>
        </dgm:presLayoutVars>
      </dgm:prSet>
      <dgm:spPr/>
      <dgm:t>
        <a:bodyPr/>
        <a:lstStyle/>
        <a:p>
          <a:endParaRPr lang="en-CA"/>
        </a:p>
      </dgm:t>
    </dgm:pt>
    <dgm:pt modelId="{4771B6B2-AA9A-4ED4-AEFA-174CB6FF1FD0}" type="pres">
      <dgm:prSet presAssocID="{C09701BC-1DF7-4644-B096-836D3F53BE07}" presName="sibTrans" presStyleCnt="0"/>
      <dgm:spPr/>
    </dgm:pt>
    <dgm:pt modelId="{CAD2F704-2435-45F3-A027-70D1819B7F3D}" type="pres">
      <dgm:prSet presAssocID="{86E870DD-04A0-4F85-9241-691C403D22AF}" presName="node" presStyleLbl="node1" presStyleIdx="2" presStyleCnt="9">
        <dgm:presLayoutVars>
          <dgm:bulletEnabled val="1"/>
        </dgm:presLayoutVars>
      </dgm:prSet>
      <dgm:spPr/>
      <dgm:t>
        <a:bodyPr/>
        <a:lstStyle/>
        <a:p>
          <a:endParaRPr lang="en-CA"/>
        </a:p>
      </dgm:t>
    </dgm:pt>
    <dgm:pt modelId="{76AC8E5A-97F5-4054-9F15-6403EA3D5E51}" type="pres">
      <dgm:prSet presAssocID="{89550BAC-DBD3-4BFA-B29D-CD4311C861F9}" presName="sibTrans" presStyleCnt="0"/>
      <dgm:spPr/>
    </dgm:pt>
    <dgm:pt modelId="{D3D21FDF-B5E3-4F97-BA7A-41AA907BE437}" type="pres">
      <dgm:prSet presAssocID="{0152F2F5-DECB-4911-B819-520B5E81C3B6}" presName="node" presStyleLbl="node1" presStyleIdx="3" presStyleCnt="9">
        <dgm:presLayoutVars>
          <dgm:bulletEnabled val="1"/>
        </dgm:presLayoutVars>
      </dgm:prSet>
      <dgm:spPr/>
      <dgm:t>
        <a:bodyPr/>
        <a:lstStyle/>
        <a:p>
          <a:endParaRPr lang="en-CA"/>
        </a:p>
      </dgm:t>
    </dgm:pt>
    <dgm:pt modelId="{43BC4347-12E6-4C41-B921-AD5DA8F43C1C}" type="pres">
      <dgm:prSet presAssocID="{312F31D4-F0AE-4874-9F58-A453A574ED4E}" presName="sibTrans" presStyleCnt="0"/>
      <dgm:spPr/>
    </dgm:pt>
    <dgm:pt modelId="{8C1D3435-4AD2-4937-8E53-ABE9340C179C}" type="pres">
      <dgm:prSet presAssocID="{98B273CB-B815-46E6-A533-B11649406A13}" presName="node" presStyleLbl="node1" presStyleIdx="4" presStyleCnt="9">
        <dgm:presLayoutVars>
          <dgm:bulletEnabled val="1"/>
        </dgm:presLayoutVars>
      </dgm:prSet>
      <dgm:spPr/>
      <dgm:t>
        <a:bodyPr/>
        <a:lstStyle/>
        <a:p>
          <a:endParaRPr lang="en-CA"/>
        </a:p>
      </dgm:t>
    </dgm:pt>
    <dgm:pt modelId="{197C4D6D-C8C3-409F-8931-D9108FAA8092}" type="pres">
      <dgm:prSet presAssocID="{CA21C016-7F13-423D-A510-5BEB01072C57}" presName="sibTrans" presStyleCnt="0"/>
      <dgm:spPr/>
    </dgm:pt>
    <dgm:pt modelId="{548267A3-8268-4673-B473-8BCC7ACC69D3}" type="pres">
      <dgm:prSet presAssocID="{46AACA50-24EA-4C3B-8BF6-69DA455E6109}" presName="node" presStyleLbl="node1" presStyleIdx="5" presStyleCnt="9">
        <dgm:presLayoutVars>
          <dgm:bulletEnabled val="1"/>
        </dgm:presLayoutVars>
      </dgm:prSet>
      <dgm:spPr/>
      <dgm:t>
        <a:bodyPr/>
        <a:lstStyle/>
        <a:p>
          <a:endParaRPr lang="en-CA"/>
        </a:p>
      </dgm:t>
    </dgm:pt>
    <dgm:pt modelId="{4929CA73-4F99-47C0-A559-4C6FF0809F66}" type="pres">
      <dgm:prSet presAssocID="{E5945E67-8D05-4801-952D-10C7037AAE18}" presName="sibTrans" presStyleCnt="0"/>
      <dgm:spPr/>
    </dgm:pt>
    <dgm:pt modelId="{BC07BC8D-2C6B-4A2B-8676-50FA97A40DDB}" type="pres">
      <dgm:prSet presAssocID="{1AE61A5A-4FD8-4BC6-8623-2796C4C81C05}" presName="node" presStyleLbl="node1" presStyleIdx="6" presStyleCnt="9">
        <dgm:presLayoutVars>
          <dgm:bulletEnabled val="1"/>
        </dgm:presLayoutVars>
      </dgm:prSet>
      <dgm:spPr/>
      <dgm:t>
        <a:bodyPr/>
        <a:lstStyle/>
        <a:p>
          <a:endParaRPr lang="en-CA"/>
        </a:p>
      </dgm:t>
    </dgm:pt>
    <dgm:pt modelId="{5776859E-E867-46CB-BAA7-0E78D8309948}" type="pres">
      <dgm:prSet presAssocID="{CAA663A4-C3A7-47EF-A4B1-F6926F4C0890}" presName="sibTrans" presStyleCnt="0"/>
      <dgm:spPr/>
    </dgm:pt>
    <dgm:pt modelId="{7E5E0EB9-581A-48C1-9E3A-FBE8C4BEA626}" type="pres">
      <dgm:prSet presAssocID="{CB71B0E6-0772-45EC-9BFE-540D89C1B84A}" presName="node" presStyleLbl="node1" presStyleIdx="7" presStyleCnt="9">
        <dgm:presLayoutVars>
          <dgm:bulletEnabled val="1"/>
        </dgm:presLayoutVars>
      </dgm:prSet>
      <dgm:spPr/>
      <dgm:t>
        <a:bodyPr/>
        <a:lstStyle/>
        <a:p>
          <a:endParaRPr lang="en-CA"/>
        </a:p>
      </dgm:t>
    </dgm:pt>
    <dgm:pt modelId="{FB11A142-9F20-4B03-93F0-79474754A97E}" type="pres">
      <dgm:prSet presAssocID="{2C8481C4-549B-45B4-BA45-DCB5AD3E725B}" presName="sibTrans" presStyleCnt="0"/>
      <dgm:spPr/>
    </dgm:pt>
    <dgm:pt modelId="{34857329-0760-436C-9276-A042F4A6163A}" type="pres">
      <dgm:prSet presAssocID="{E7D2E73D-31B8-428B-BF2E-F7E079F011EA}" presName="node" presStyleLbl="node1" presStyleIdx="8" presStyleCnt="9">
        <dgm:presLayoutVars>
          <dgm:bulletEnabled val="1"/>
        </dgm:presLayoutVars>
      </dgm:prSet>
      <dgm:spPr/>
      <dgm:t>
        <a:bodyPr/>
        <a:lstStyle/>
        <a:p>
          <a:endParaRPr lang="en-CA"/>
        </a:p>
      </dgm:t>
    </dgm:pt>
  </dgm:ptLst>
  <dgm:cxnLst>
    <dgm:cxn modelId="{004841BA-E69C-4D04-9BE5-36A9C16682EE}" srcId="{CA8B0CB5-C978-4D26-A7C7-7D66C984C38C}" destId="{46AACA50-24EA-4C3B-8BF6-69DA455E6109}" srcOrd="5" destOrd="0" parTransId="{FD0F0D45-5851-4CBE-85B4-F9DE4954DAA7}" sibTransId="{E5945E67-8D05-4801-952D-10C7037AAE18}"/>
    <dgm:cxn modelId="{974D2218-7D26-4857-A355-A74B3D95D271}" type="presOf" srcId="{1AE61A5A-4FD8-4BC6-8623-2796C4C81C05}" destId="{BC07BC8D-2C6B-4A2B-8676-50FA97A40DDB}" srcOrd="0" destOrd="0" presId="urn:microsoft.com/office/officeart/2005/8/layout/hList6"/>
    <dgm:cxn modelId="{CBE4F455-7ED3-4DB1-ADE5-D1FE2C1F1C27}" type="presOf" srcId="{CB71B0E6-0772-45EC-9BFE-540D89C1B84A}" destId="{7E5E0EB9-581A-48C1-9E3A-FBE8C4BEA626}" srcOrd="0" destOrd="0" presId="urn:microsoft.com/office/officeart/2005/8/layout/hList6"/>
    <dgm:cxn modelId="{7B95000A-010B-4D74-9E11-141C43263085}" type="presOf" srcId="{98B273CB-B815-46E6-A533-B11649406A13}" destId="{8C1D3435-4AD2-4937-8E53-ABE9340C179C}" srcOrd="0" destOrd="0" presId="urn:microsoft.com/office/officeart/2005/8/layout/hList6"/>
    <dgm:cxn modelId="{DDCD36CD-11B5-4260-875C-091182F84464}" srcId="{CA8B0CB5-C978-4D26-A7C7-7D66C984C38C}" destId="{CB71B0E6-0772-45EC-9BFE-540D89C1B84A}" srcOrd="7" destOrd="0" parTransId="{135760F3-A74B-4D8C-A5D5-466136DD7BF4}" sibTransId="{2C8481C4-549B-45B4-BA45-DCB5AD3E725B}"/>
    <dgm:cxn modelId="{DD2C6AB4-8C8B-4ACD-AF06-E9C5465608BC}" type="presOf" srcId="{E7D2E73D-31B8-428B-BF2E-F7E079F011EA}" destId="{34857329-0760-436C-9276-A042F4A6163A}" srcOrd="0" destOrd="0" presId="urn:microsoft.com/office/officeart/2005/8/layout/hList6"/>
    <dgm:cxn modelId="{C76A2D43-BC7F-4729-9825-9B124AD73CAB}" srcId="{CA8B0CB5-C978-4D26-A7C7-7D66C984C38C}" destId="{5D675246-B768-4C29-8B40-B0AC990DB736}" srcOrd="1" destOrd="0" parTransId="{F0809B3A-9CBD-4B5B-8361-17A9C0C9FEC3}" sibTransId="{C09701BC-1DF7-4644-B096-836D3F53BE07}"/>
    <dgm:cxn modelId="{F0D6927C-DAF2-42C8-A803-6B5A981FA41C}" srcId="{CA8B0CB5-C978-4D26-A7C7-7D66C984C38C}" destId="{86E870DD-04A0-4F85-9241-691C403D22AF}" srcOrd="2" destOrd="0" parTransId="{D0B196D2-8077-4AFE-8E4A-E5DF4FEA2780}" sibTransId="{89550BAC-DBD3-4BFA-B29D-CD4311C861F9}"/>
    <dgm:cxn modelId="{A0E4CF6F-8C7C-4821-B3EA-45B5EB3B65B5}" type="presOf" srcId="{CA8B0CB5-C978-4D26-A7C7-7D66C984C38C}" destId="{A0B779D6-C87E-48D9-B3D9-FF89075CB9AC}" srcOrd="0" destOrd="0" presId="urn:microsoft.com/office/officeart/2005/8/layout/hList6"/>
    <dgm:cxn modelId="{FBB10784-3750-4F48-A05B-87B4F0E08955}" srcId="{CA8B0CB5-C978-4D26-A7C7-7D66C984C38C}" destId="{0152F2F5-DECB-4911-B819-520B5E81C3B6}" srcOrd="3" destOrd="0" parTransId="{012F6379-96F4-4374-BC18-56B583287C8A}" sibTransId="{312F31D4-F0AE-4874-9F58-A453A574ED4E}"/>
    <dgm:cxn modelId="{D021FC50-835C-43FF-8AF8-4DDE39D89C70}" type="presOf" srcId="{5D675246-B768-4C29-8B40-B0AC990DB736}" destId="{FA4B3D08-E308-4A66-9544-242F3D4EDCDA}" srcOrd="0" destOrd="0" presId="urn:microsoft.com/office/officeart/2005/8/layout/hList6"/>
    <dgm:cxn modelId="{76F875D2-ED5B-4310-B035-4DEAA49F0B61}" srcId="{CA8B0CB5-C978-4D26-A7C7-7D66C984C38C}" destId="{E7D2E73D-31B8-428B-BF2E-F7E079F011EA}" srcOrd="8" destOrd="0" parTransId="{E85417F7-6589-40C6-98CC-5EAF3CB8D7B0}" sibTransId="{72BBDF26-91F6-4F1F-AD68-0C2835353D18}"/>
    <dgm:cxn modelId="{B343C4A2-8281-42EE-A8E9-EDD19033684A}" srcId="{CA8B0CB5-C978-4D26-A7C7-7D66C984C38C}" destId="{98913C88-BBE3-4A04-A180-B9A6623417B7}" srcOrd="0" destOrd="0" parTransId="{D2A5B370-4CAB-4433-8CD7-376787C9B93F}" sibTransId="{4C9B0C03-0B4F-4DD0-B09E-E55335F38097}"/>
    <dgm:cxn modelId="{DB4B1691-55AE-4F6A-9F5B-B72167468F26}" srcId="{CA8B0CB5-C978-4D26-A7C7-7D66C984C38C}" destId="{98B273CB-B815-46E6-A533-B11649406A13}" srcOrd="4" destOrd="0" parTransId="{F68AF893-9799-4D81-8644-CE0ADD13678F}" sibTransId="{CA21C016-7F13-423D-A510-5BEB01072C57}"/>
    <dgm:cxn modelId="{5EE6E844-706E-4C81-9D93-35B0FF4EFFE9}" type="presOf" srcId="{98913C88-BBE3-4A04-A180-B9A6623417B7}" destId="{D589D94A-3809-4181-A540-CD458760B797}" srcOrd="0" destOrd="0" presId="urn:microsoft.com/office/officeart/2005/8/layout/hList6"/>
    <dgm:cxn modelId="{B6FC902B-47A7-481D-A97B-DFD327C7AF64}" type="presOf" srcId="{0152F2F5-DECB-4911-B819-520B5E81C3B6}" destId="{D3D21FDF-B5E3-4F97-BA7A-41AA907BE437}" srcOrd="0" destOrd="0" presId="urn:microsoft.com/office/officeart/2005/8/layout/hList6"/>
    <dgm:cxn modelId="{A2C9739F-A459-4DA5-A58F-310094B892EE}" type="presOf" srcId="{46AACA50-24EA-4C3B-8BF6-69DA455E6109}" destId="{548267A3-8268-4673-B473-8BCC7ACC69D3}" srcOrd="0" destOrd="0" presId="urn:microsoft.com/office/officeart/2005/8/layout/hList6"/>
    <dgm:cxn modelId="{6AF3692A-E71B-4A7B-B9BC-642A76867915}" type="presOf" srcId="{86E870DD-04A0-4F85-9241-691C403D22AF}" destId="{CAD2F704-2435-45F3-A027-70D1819B7F3D}" srcOrd="0" destOrd="0" presId="urn:microsoft.com/office/officeart/2005/8/layout/hList6"/>
    <dgm:cxn modelId="{86C28889-E2A0-4552-8FD7-5976BE5298DD}" srcId="{CA8B0CB5-C978-4D26-A7C7-7D66C984C38C}" destId="{1AE61A5A-4FD8-4BC6-8623-2796C4C81C05}" srcOrd="6" destOrd="0" parTransId="{B749C205-C22B-4AFB-BC70-3E597C5CA0E2}" sibTransId="{CAA663A4-C3A7-47EF-A4B1-F6926F4C0890}"/>
    <dgm:cxn modelId="{BA4A8A78-4E89-4B8E-8543-62C4F917BE72}" type="presParOf" srcId="{A0B779D6-C87E-48D9-B3D9-FF89075CB9AC}" destId="{D589D94A-3809-4181-A540-CD458760B797}" srcOrd="0" destOrd="0" presId="urn:microsoft.com/office/officeart/2005/8/layout/hList6"/>
    <dgm:cxn modelId="{8ADE345E-6986-4BC0-B6FC-A1A571E5DB8F}" type="presParOf" srcId="{A0B779D6-C87E-48D9-B3D9-FF89075CB9AC}" destId="{B070F2F0-0523-4B70-8623-873F21181C9C}" srcOrd="1" destOrd="0" presId="urn:microsoft.com/office/officeart/2005/8/layout/hList6"/>
    <dgm:cxn modelId="{207992B9-5BC9-4467-8864-C20315F073EF}" type="presParOf" srcId="{A0B779D6-C87E-48D9-B3D9-FF89075CB9AC}" destId="{FA4B3D08-E308-4A66-9544-242F3D4EDCDA}" srcOrd="2" destOrd="0" presId="urn:microsoft.com/office/officeart/2005/8/layout/hList6"/>
    <dgm:cxn modelId="{058D8FB1-CA1D-484D-B91B-3627C423ECCB}" type="presParOf" srcId="{A0B779D6-C87E-48D9-B3D9-FF89075CB9AC}" destId="{4771B6B2-AA9A-4ED4-AEFA-174CB6FF1FD0}" srcOrd="3" destOrd="0" presId="urn:microsoft.com/office/officeart/2005/8/layout/hList6"/>
    <dgm:cxn modelId="{4D753E61-9514-4252-BA79-9CCB487708F3}" type="presParOf" srcId="{A0B779D6-C87E-48D9-B3D9-FF89075CB9AC}" destId="{CAD2F704-2435-45F3-A027-70D1819B7F3D}" srcOrd="4" destOrd="0" presId="urn:microsoft.com/office/officeart/2005/8/layout/hList6"/>
    <dgm:cxn modelId="{47843718-F6DB-49D7-B185-05E3DAD08666}" type="presParOf" srcId="{A0B779D6-C87E-48D9-B3D9-FF89075CB9AC}" destId="{76AC8E5A-97F5-4054-9F15-6403EA3D5E51}" srcOrd="5" destOrd="0" presId="urn:microsoft.com/office/officeart/2005/8/layout/hList6"/>
    <dgm:cxn modelId="{926552E8-5494-41EB-99F1-F1620B70C069}" type="presParOf" srcId="{A0B779D6-C87E-48D9-B3D9-FF89075CB9AC}" destId="{D3D21FDF-B5E3-4F97-BA7A-41AA907BE437}" srcOrd="6" destOrd="0" presId="urn:microsoft.com/office/officeart/2005/8/layout/hList6"/>
    <dgm:cxn modelId="{68EDA561-4ED8-4A17-9AD4-121EE4E27779}" type="presParOf" srcId="{A0B779D6-C87E-48D9-B3D9-FF89075CB9AC}" destId="{43BC4347-12E6-4C41-B921-AD5DA8F43C1C}" srcOrd="7" destOrd="0" presId="urn:microsoft.com/office/officeart/2005/8/layout/hList6"/>
    <dgm:cxn modelId="{4E34D43B-7C97-4C9D-8BE4-C134FE079F20}" type="presParOf" srcId="{A0B779D6-C87E-48D9-B3D9-FF89075CB9AC}" destId="{8C1D3435-4AD2-4937-8E53-ABE9340C179C}" srcOrd="8" destOrd="0" presId="urn:microsoft.com/office/officeart/2005/8/layout/hList6"/>
    <dgm:cxn modelId="{A018FDE2-8A9C-4D5B-A91F-8207F4B6CEBA}" type="presParOf" srcId="{A0B779D6-C87E-48D9-B3D9-FF89075CB9AC}" destId="{197C4D6D-C8C3-409F-8931-D9108FAA8092}" srcOrd="9" destOrd="0" presId="urn:microsoft.com/office/officeart/2005/8/layout/hList6"/>
    <dgm:cxn modelId="{D939B2F6-8C96-4950-83C1-8C4E02631886}" type="presParOf" srcId="{A0B779D6-C87E-48D9-B3D9-FF89075CB9AC}" destId="{548267A3-8268-4673-B473-8BCC7ACC69D3}" srcOrd="10" destOrd="0" presId="urn:microsoft.com/office/officeart/2005/8/layout/hList6"/>
    <dgm:cxn modelId="{EB45AD0F-E8E0-432D-A1AA-F46A594F8692}" type="presParOf" srcId="{A0B779D6-C87E-48D9-B3D9-FF89075CB9AC}" destId="{4929CA73-4F99-47C0-A559-4C6FF0809F66}" srcOrd="11" destOrd="0" presId="urn:microsoft.com/office/officeart/2005/8/layout/hList6"/>
    <dgm:cxn modelId="{F33E1AC6-DFD0-4831-8FE9-5162054ED0AD}" type="presParOf" srcId="{A0B779D6-C87E-48D9-B3D9-FF89075CB9AC}" destId="{BC07BC8D-2C6B-4A2B-8676-50FA97A40DDB}" srcOrd="12" destOrd="0" presId="urn:microsoft.com/office/officeart/2005/8/layout/hList6"/>
    <dgm:cxn modelId="{C1803E1A-1622-459B-B01B-DCFBD31B6AA3}" type="presParOf" srcId="{A0B779D6-C87E-48D9-B3D9-FF89075CB9AC}" destId="{5776859E-E867-46CB-BAA7-0E78D8309948}" srcOrd="13" destOrd="0" presId="urn:microsoft.com/office/officeart/2005/8/layout/hList6"/>
    <dgm:cxn modelId="{C49EFD02-3092-404A-8523-DE7612646A32}" type="presParOf" srcId="{A0B779D6-C87E-48D9-B3D9-FF89075CB9AC}" destId="{7E5E0EB9-581A-48C1-9E3A-FBE8C4BEA626}" srcOrd="14" destOrd="0" presId="urn:microsoft.com/office/officeart/2005/8/layout/hList6"/>
    <dgm:cxn modelId="{D9A1EC14-98B3-43A5-83D3-EE2EA0F66FC5}" type="presParOf" srcId="{A0B779D6-C87E-48D9-B3D9-FF89075CB9AC}" destId="{FB11A142-9F20-4B03-93F0-79474754A97E}" srcOrd="15" destOrd="0" presId="urn:microsoft.com/office/officeart/2005/8/layout/hList6"/>
    <dgm:cxn modelId="{414B0DA5-A282-4E5D-B593-40C66AEE9181}" type="presParOf" srcId="{A0B779D6-C87E-48D9-B3D9-FF89075CB9AC}" destId="{34857329-0760-436C-9276-A042F4A6163A}" srcOrd="1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5A647ED-5EA3-4473-88F5-05C865055FEE}"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CA"/>
        </a:p>
      </dgm:t>
    </dgm:pt>
    <dgm:pt modelId="{D3BB9BA0-4C4D-4248-8B71-B43A6E4EBE29}">
      <dgm:prSet phldrT="[Text]"/>
      <dgm:spPr/>
      <dgm:t>
        <a:bodyPr/>
        <a:lstStyle/>
        <a:p>
          <a:r>
            <a:rPr lang="en-CA" dirty="0" smtClean="0"/>
            <a:t>View</a:t>
          </a:r>
          <a:endParaRPr lang="en-CA" dirty="0"/>
        </a:p>
      </dgm:t>
    </dgm:pt>
    <dgm:pt modelId="{D75121E9-667A-4CBA-A8C1-ACEB0563C296}" type="parTrans" cxnId="{0E76F27E-208E-46E2-B5EC-8A54B44E5547}">
      <dgm:prSet/>
      <dgm:spPr/>
      <dgm:t>
        <a:bodyPr/>
        <a:lstStyle/>
        <a:p>
          <a:endParaRPr lang="en-CA"/>
        </a:p>
      </dgm:t>
    </dgm:pt>
    <dgm:pt modelId="{FF4DB565-38DB-403C-B645-0E1F0E342D83}" type="sibTrans" cxnId="{0E76F27E-208E-46E2-B5EC-8A54B44E5547}">
      <dgm:prSet/>
      <dgm:spPr/>
      <dgm:t>
        <a:bodyPr/>
        <a:lstStyle/>
        <a:p>
          <a:endParaRPr lang="en-CA"/>
        </a:p>
      </dgm:t>
    </dgm:pt>
    <dgm:pt modelId="{30958532-0192-4338-A5E8-BBCF7251009B}">
      <dgm:prSet phldrT="[Text]"/>
      <dgm:spPr/>
      <dgm:t>
        <a:bodyPr/>
        <a:lstStyle/>
        <a:p>
          <a:r>
            <a:rPr lang="en-CA" dirty="0" smtClean="0"/>
            <a:t>src-&gt;main-&gt;webapp-&gt;WEB-INF-&gt;views-&gt; jsp files</a:t>
          </a:r>
          <a:endParaRPr lang="en-CA" dirty="0"/>
        </a:p>
      </dgm:t>
    </dgm:pt>
    <dgm:pt modelId="{4BAD628A-6678-49C7-8DFE-35EE3F0EC467}" type="parTrans" cxnId="{48037C9F-729C-4BDB-A2EE-62C658233F73}">
      <dgm:prSet/>
      <dgm:spPr/>
      <dgm:t>
        <a:bodyPr/>
        <a:lstStyle/>
        <a:p>
          <a:endParaRPr lang="en-CA"/>
        </a:p>
      </dgm:t>
    </dgm:pt>
    <dgm:pt modelId="{0BBF6B99-3D85-4BFB-85D3-4EDA7B1B8724}" type="sibTrans" cxnId="{48037C9F-729C-4BDB-A2EE-62C658233F73}">
      <dgm:prSet/>
      <dgm:spPr/>
      <dgm:t>
        <a:bodyPr/>
        <a:lstStyle/>
        <a:p>
          <a:endParaRPr lang="en-CA"/>
        </a:p>
      </dgm:t>
    </dgm:pt>
    <dgm:pt modelId="{35327988-5713-4439-B9B2-5E981A21E732}">
      <dgm:prSet phldrT="[Text]"/>
      <dgm:spPr/>
      <dgm:t>
        <a:bodyPr/>
        <a:lstStyle/>
        <a:p>
          <a:r>
            <a:rPr lang="en-CA" dirty="0" smtClean="0"/>
            <a:t>Control</a:t>
          </a:r>
          <a:endParaRPr lang="en-CA" dirty="0"/>
        </a:p>
      </dgm:t>
    </dgm:pt>
    <dgm:pt modelId="{6CCEC51D-0492-4A80-99BC-ACBB0D309684}" type="parTrans" cxnId="{D79F05A0-DB99-4F87-95AC-44669BE08EBB}">
      <dgm:prSet/>
      <dgm:spPr/>
      <dgm:t>
        <a:bodyPr/>
        <a:lstStyle/>
        <a:p>
          <a:endParaRPr lang="en-CA"/>
        </a:p>
      </dgm:t>
    </dgm:pt>
    <dgm:pt modelId="{D826D54A-AB11-4D39-A741-DE34CE28927D}" type="sibTrans" cxnId="{D79F05A0-DB99-4F87-95AC-44669BE08EBB}">
      <dgm:prSet/>
      <dgm:spPr/>
      <dgm:t>
        <a:bodyPr/>
        <a:lstStyle/>
        <a:p>
          <a:endParaRPr lang="en-CA"/>
        </a:p>
      </dgm:t>
    </dgm:pt>
    <dgm:pt modelId="{2E13F5A2-102D-441E-B06A-E3151F09CF0A}">
      <dgm:prSet phldrT="[Text]"/>
      <dgm:spPr/>
      <dgm:t>
        <a:bodyPr/>
        <a:lstStyle/>
        <a:p>
          <a:r>
            <a:rPr lang="en-CA" dirty="0" smtClean="0"/>
            <a:t>com.scheduler.controllers</a:t>
          </a:r>
          <a:endParaRPr lang="en-CA" dirty="0"/>
        </a:p>
      </dgm:t>
    </dgm:pt>
    <dgm:pt modelId="{EF3E6215-1BD5-4DC5-A60D-75E0D88D5C80}" type="parTrans" cxnId="{CC320277-4EAE-4B91-B4EC-2CC98E7339A4}">
      <dgm:prSet/>
      <dgm:spPr/>
      <dgm:t>
        <a:bodyPr/>
        <a:lstStyle/>
        <a:p>
          <a:endParaRPr lang="en-CA"/>
        </a:p>
      </dgm:t>
    </dgm:pt>
    <dgm:pt modelId="{E4696F50-DD3D-419A-AF8D-AD743A69ADBE}" type="sibTrans" cxnId="{CC320277-4EAE-4B91-B4EC-2CC98E7339A4}">
      <dgm:prSet/>
      <dgm:spPr/>
      <dgm:t>
        <a:bodyPr/>
        <a:lstStyle/>
        <a:p>
          <a:endParaRPr lang="en-CA"/>
        </a:p>
      </dgm:t>
    </dgm:pt>
    <dgm:pt modelId="{C8FAC0AD-966E-4B2F-A550-1358A68E5FD4}">
      <dgm:prSet phldrT="[Text]"/>
      <dgm:spPr/>
      <dgm:t>
        <a:bodyPr/>
        <a:lstStyle/>
        <a:p>
          <a:r>
            <a:rPr lang="en-CA" dirty="0" smtClean="0"/>
            <a:t>Model</a:t>
          </a:r>
          <a:endParaRPr lang="en-CA" dirty="0"/>
        </a:p>
      </dgm:t>
    </dgm:pt>
    <dgm:pt modelId="{8B8008BE-7F8F-4177-8C26-60BCAB76D97C}" type="parTrans" cxnId="{3B112EE1-C7D2-4DDE-9C22-2170EB7D70B7}">
      <dgm:prSet/>
      <dgm:spPr/>
      <dgm:t>
        <a:bodyPr/>
        <a:lstStyle/>
        <a:p>
          <a:endParaRPr lang="en-CA"/>
        </a:p>
      </dgm:t>
    </dgm:pt>
    <dgm:pt modelId="{C01EA90D-D337-4E20-AB05-9902EB283A16}" type="sibTrans" cxnId="{3B112EE1-C7D2-4DDE-9C22-2170EB7D70B7}">
      <dgm:prSet/>
      <dgm:spPr/>
      <dgm:t>
        <a:bodyPr/>
        <a:lstStyle/>
        <a:p>
          <a:endParaRPr lang="en-CA"/>
        </a:p>
      </dgm:t>
    </dgm:pt>
    <dgm:pt modelId="{E2051580-72CE-4D4B-B313-54466284ABFA}">
      <dgm:prSet phldrT="[Text]"/>
      <dgm:spPr/>
      <dgm:t>
        <a:bodyPr/>
        <a:lstStyle/>
        <a:p>
          <a:r>
            <a:rPr lang="en-CA" dirty="0" smtClean="0"/>
            <a:t>com.scheduler.services</a:t>
          </a:r>
          <a:endParaRPr lang="en-CA" dirty="0"/>
        </a:p>
      </dgm:t>
    </dgm:pt>
    <dgm:pt modelId="{8772DED2-866A-4275-924A-0C2F60FC53D6}" type="parTrans" cxnId="{5E6FF992-DFFD-4AF1-BAFF-EDA732CF816B}">
      <dgm:prSet/>
      <dgm:spPr/>
      <dgm:t>
        <a:bodyPr/>
        <a:lstStyle/>
        <a:p>
          <a:endParaRPr lang="en-CA"/>
        </a:p>
      </dgm:t>
    </dgm:pt>
    <dgm:pt modelId="{E7390D49-B51F-4A97-92E5-2F394DF4789B}" type="sibTrans" cxnId="{5E6FF992-DFFD-4AF1-BAFF-EDA732CF816B}">
      <dgm:prSet/>
      <dgm:spPr/>
      <dgm:t>
        <a:bodyPr/>
        <a:lstStyle/>
        <a:p>
          <a:endParaRPr lang="en-CA"/>
        </a:p>
      </dgm:t>
    </dgm:pt>
    <dgm:pt modelId="{CD514146-E903-468A-BBAB-48F40771DF03}">
      <dgm:prSet phldrT="[Text]"/>
      <dgm:spPr/>
      <dgm:t>
        <a:bodyPr/>
        <a:lstStyle/>
        <a:p>
          <a:r>
            <a:rPr lang="en-CA" dirty="0" smtClean="0"/>
            <a:t>Persistence</a:t>
          </a:r>
          <a:endParaRPr lang="en-CA" dirty="0"/>
        </a:p>
      </dgm:t>
    </dgm:pt>
    <dgm:pt modelId="{5EF268DD-24A5-453A-8D8B-1E025C74C910}" type="parTrans" cxnId="{1A7B09D3-2447-470C-8AC2-79F1785B5484}">
      <dgm:prSet/>
      <dgm:spPr/>
      <dgm:t>
        <a:bodyPr/>
        <a:lstStyle/>
        <a:p>
          <a:endParaRPr lang="en-CA"/>
        </a:p>
      </dgm:t>
    </dgm:pt>
    <dgm:pt modelId="{5CCDC4C2-960E-4F70-B0D5-97BF635F54B6}" type="sibTrans" cxnId="{1A7B09D3-2447-470C-8AC2-79F1785B5484}">
      <dgm:prSet/>
      <dgm:spPr/>
      <dgm:t>
        <a:bodyPr/>
        <a:lstStyle/>
        <a:p>
          <a:endParaRPr lang="en-CA"/>
        </a:p>
      </dgm:t>
    </dgm:pt>
    <dgm:pt modelId="{84F7D9CE-4402-4E2A-9822-A1440778A941}">
      <dgm:prSet phldrT="[Text]"/>
      <dgm:spPr/>
      <dgm:t>
        <a:bodyPr/>
        <a:lstStyle/>
        <a:p>
          <a:r>
            <a:rPr lang="en-CA" dirty="0" smtClean="0"/>
            <a:t>com.scheduler.mappers</a:t>
          </a:r>
          <a:endParaRPr lang="en-CA" dirty="0"/>
        </a:p>
      </dgm:t>
    </dgm:pt>
    <dgm:pt modelId="{5B331AA5-80C0-446A-AF23-63A6ADE3DDD9}" type="parTrans" cxnId="{FF9E9D28-04D1-4905-BDCF-A958011B573D}">
      <dgm:prSet/>
      <dgm:spPr/>
      <dgm:t>
        <a:bodyPr/>
        <a:lstStyle/>
        <a:p>
          <a:endParaRPr lang="en-CA"/>
        </a:p>
      </dgm:t>
    </dgm:pt>
    <dgm:pt modelId="{EA9C40E2-CE08-499F-BEA1-CB366060605B}" type="sibTrans" cxnId="{FF9E9D28-04D1-4905-BDCF-A958011B573D}">
      <dgm:prSet/>
      <dgm:spPr/>
      <dgm:t>
        <a:bodyPr/>
        <a:lstStyle/>
        <a:p>
          <a:endParaRPr lang="en-CA"/>
        </a:p>
      </dgm:t>
    </dgm:pt>
    <dgm:pt modelId="{E8EFF6A3-36C3-47A4-B6D5-2921B3BA2363}">
      <dgm:prSet phldrT="[Text]"/>
      <dgm:spPr/>
      <dgm:t>
        <a:bodyPr/>
        <a:lstStyle/>
        <a:p>
          <a:r>
            <a:rPr lang="en-CA" dirty="0" smtClean="0"/>
            <a:t>src-&gt;main-&gt;webapp-&gt;WEB-INF-&gt;classes-&gt;mappers</a:t>
          </a:r>
          <a:endParaRPr lang="en-CA" dirty="0"/>
        </a:p>
      </dgm:t>
    </dgm:pt>
    <dgm:pt modelId="{5DC6B185-B7F6-4610-A792-2807A4955569}" type="parTrans" cxnId="{91FFA050-BF5A-44AB-8C1E-49FEFB17AB18}">
      <dgm:prSet/>
      <dgm:spPr/>
      <dgm:t>
        <a:bodyPr/>
        <a:lstStyle/>
        <a:p>
          <a:endParaRPr lang="en-CA"/>
        </a:p>
      </dgm:t>
    </dgm:pt>
    <dgm:pt modelId="{344FAF1A-FA15-4A27-AAAF-8B8A96116987}" type="sibTrans" cxnId="{91FFA050-BF5A-44AB-8C1E-49FEFB17AB18}">
      <dgm:prSet/>
      <dgm:spPr/>
      <dgm:t>
        <a:bodyPr/>
        <a:lstStyle/>
        <a:p>
          <a:endParaRPr lang="en-CA"/>
        </a:p>
      </dgm:t>
    </dgm:pt>
    <dgm:pt modelId="{4E937DF9-CC0D-499A-86C3-0359E4B7420E}">
      <dgm:prSet phldrT="[Text]"/>
      <dgm:spPr/>
      <dgm:t>
        <a:bodyPr/>
        <a:lstStyle/>
        <a:p>
          <a:r>
            <a:rPr lang="en-CA" dirty="0" smtClean="0"/>
            <a:t>src-&gt;main-&gt;webapp-&gt;resources-&gt;css and js files</a:t>
          </a:r>
          <a:endParaRPr lang="en-CA" dirty="0"/>
        </a:p>
      </dgm:t>
    </dgm:pt>
    <dgm:pt modelId="{2AE6093B-B86C-41AF-9770-480174B6815A}" type="parTrans" cxnId="{CED5B2BF-19B8-41C4-89FD-52386D17175C}">
      <dgm:prSet/>
      <dgm:spPr/>
      <dgm:t>
        <a:bodyPr/>
        <a:lstStyle/>
        <a:p>
          <a:endParaRPr lang="en-CA"/>
        </a:p>
      </dgm:t>
    </dgm:pt>
    <dgm:pt modelId="{35558BD2-0CBC-45BB-8668-32A007285F1C}" type="sibTrans" cxnId="{CED5B2BF-19B8-41C4-89FD-52386D17175C}">
      <dgm:prSet/>
      <dgm:spPr/>
      <dgm:t>
        <a:bodyPr/>
        <a:lstStyle/>
        <a:p>
          <a:endParaRPr lang="en-CA"/>
        </a:p>
      </dgm:t>
    </dgm:pt>
    <dgm:pt modelId="{BED257F5-A595-4E77-AF7F-163BDA531CC3}">
      <dgm:prSet phldrT="[Text]"/>
      <dgm:spPr/>
      <dgm:t>
        <a:bodyPr/>
        <a:lstStyle/>
        <a:p>
          <a:r>
            <a:rPr lang="en-CA" dirty="0" smtClean="0"/>
            <a:t>com.scheduler.models</a:t>
          </a:r>
          <a:endParaRPr lang="en-CA" dirty="0"/>
        </a:p>
      </dgm:t>
    </dgm:pt>
    <dgm:pt modelId="{BD07C833-61DE-4EEF-9265-54E761D1533E}" type="parTrans" cxnId="{4E63E965-0D16-48B6-AD4B-315B40B396E1}">
      <dgm:prSet/>
      <dgm:spPr/>
      <dgm:t>
        <a:bodyPr/>
        <a:lstStyle/>
        <a:p>
          <a:endParaRPr lang="en-CA"/>
        </a:p>
      </dgm:t>
    </dgm:pt>
    <dgm:pt modelId="{521482AF-95B7-4880-A47F-F8FDE4E0F901}" type="sibTrans" cxnId="{4E63E965-0D16-48B6-AD4B-315B40B396E1}">
      <dgm:prSet/>
      <dgm:spPr/>
      <dgm:t>
        <a:bodyPr/>
        <a:lstStyle/>
        <a:p>
          <a:endParaRPr lang="en-CA"/>
        </a:p>
      </dgm:t>
    </dgm:pt>
    <dgm:pt modelId="{7050A0DB-E6A3-4A46-A288-7FAB5B9C9494}" type="pres">
      <dgm:prSet presAssocID="{B5A647ED-5EA3-4473-88F5-05C865055FEE}" presName="Name0" presStyleCnt="0">
        <dgm:presLayoutVars>
          <dgm:dir/>
          <dgm:animLvl val="lvl"/>
          <dgm:resizeHandles val="exact"/>
        </dgm:presLayoutVars>
      </dgm:prSet>
      <dgm:spPr/>
      <dgm:t>
        <a:bodyPr/>
        <a:lstStyle/>
        <a:p>
          <a:endParaRPr lang="en-CA"/>
        </a:p>
      </dgm:t>
    </dgm:pt>
    <dgm:pt modelId="{9569BC66-F3CA-45D9-9B31-30EA408F9734}" type="pres">
      <dgm:prSet presAssocID="{B5A647ED-5EA3-4473-88F5-05C865055FEE}" presName="tSp" presStyleCnt="0"/>
      <dgm:spPr/>
    </dgm:pt>
    <dgm:pt modelId="{19968D15-C0C5-4EA4-8773-0E10E754E894}" type="pres">
      <dgm:prSet presAssocID="{B5A647ED-5EA3-4473-88F5-05C865055FEE}" presName="bSp" presStyleCnt="0"/>
      <dgm:spPr/>
    </dgm:pt>
    <dgm:pt modelId="{D2383CC2-144C-4CB6-B8F1-DC7D9C815A07}" type="pres">
      <dgm:prSet presAssocID="{B5A647ED-5EA3-4473-88F5-05C865055FEE}" presName="process" presStyleCnt="0"/>
      <dgm:spPr/>
    </dgm:pt>
    <dgm:pt modelId="{515BC8A9-97B5-424E-B31D-46C7409134BB}" type="pres">
      <dgm:prSet presAssocID="{D3BB9BA0-4C4D-4248-8B71-B43A6E4EBE29}" presName="composite1" presStyleCnt="0"/>
      <dgm:spPr/>
    </dgm:pt>
    <dgm:pt modelId="{48C3501A-55F1-4F66-9147-23A9D76C41CF}" type="pres">
      <dgm:prSet presAssocID="{D3BB9BA0-4C4D-4248-8B71-B43A6E4EBE29}" presName="dummyNode1" presStyleLbl="node1" presStyleIdx="0" presStyleCnt="4"/>
      <dgm:spPr/>
    </dgm:pt>
    <dgm:pt modelId="{7B25ECA6-B151-4DE2-9325-F254D4ADA14D}" type="pres">
      <dgm:prSet presAssocID="{D3BB9BA0-4C4D-4248-8B71-B43A6E4EBE29}" presName="childNode1" presStyleLbl="bgAcc1" presStyleIdx="0" presStyleCnt="4">
        <dgm:presLayoutVars>
          <dgm:bulletEnabled val="1"/>
        </dgm:presLayoutVars>
      </dgm:prSet>
      <dgm:spPr/>
      <dgm:t>
        <a:bodyPr/>
        <a:lstStyle/>
        <a:p>
          <a:endParaRPr lang="en-CA"/>
        </a:p>
      </dgm:t>
    </dgm:pt>
    <dgm:pt modelId="{A7F6B950-563B-4520-8434-C8D46C29B67E}" type="pres">
      <dgm:prSet presAssocID="{D3BB9BA0-4C4D-4248-8B71-B43A6E4EBE29}" presName="childNode1tx" presStyleLbl="bgAcc1" presStyleIdx="0" presStyleCnt="4">
        <dgm:presLayoutVars>
          <dgm:bulletEnabled val="1"/>
        </dgm:presLayoutVars>
      </dgm:prSet>
      <dgm:spPr/>
      <dgm:t>
        <a:bodyPr/>
        <a:lstStyle/>
        <a:p>
          <a:endParaRPr lang="en-CA"/>
        </a:p>
      </dgm:t>
    </dgm:pt>
    <dgm:pt modelId="{9102312E-536B-4247-B08E-B47B4CB3E016}" type="pres">
      <dgm:prSet presAssocID="{D3BB9BA0-4C4D-4248-8B71-B43A6E4EBE29}" presName="parentNode1" presStyleLbl="node1" presStyleIdx="0" presStyleCnt="4">
        <dgm:presLayoutVars>
          <dgm:chMax val="1"/>
          <dgm:bulletEnabled val="1"/>
        </dgm:presLayoutVars>
      </dgm:prSet>
      <dgm:spPr/>
      <dgm:t>
        <a:bodyPr/>
        <a:lstStyle/>
        <a:p>
          <a:endParaRPr lang="en-CA"/>
        </a:p>
      </dgm:t>
    </dgm:pt>
    <dgm:pt modelId="{A3EB3B41-A25E-4612-A3AF-D298EFBAC789}" type="pres">
      <dgm:prSet presAssocID="{D3BB9BA0-4C4D-4248-8B71-B43A6E4EBE29}" presName="connSite1" presStyleCnt="0"/>
      <dgm:spPr/>
    </dgm:pt>
    <dgm:pt modelId="{2993491F-6C6C-49F2-8458-9A94619AA23C}" type="pres">
      <dgm:prSet presAssocID="{FF4DB565-38DB-403C-B645-0E1F0E342D83}" presName="Name9" presStyleLbl="sibTrans2D1" presStyleIdx="0" presStyleCnt="3"/>
      <dgm:spPr/>
      <dgm:t>
        <a:bodyPr/>
        <a:lstStyle/>
        <a:p>
          <a:endParaRPr lang="en-CA"/>
        </a:p>
      </dgm:t>
    </dgm:pt>
    <dgm:pt modelId="{DB950C5A-42EE-4A7E-A169-6F46DB3EF80D}" type="pres">
      <dgm:prSet presAssocID="{35327988-5713-4439-B9B2-5E981A21E732}" presName="composite2" presStyleCnt="0"/>
      <dgm:spPr/>
    </dgm:pt>
    <dgm:pt modelId="{4BB3D7B7-4443-4EAA-B500-3CFF2A3D53CB}" type="pres">
      <dgm:prSet presAssocID="{35327988-5713-4439-B9B2-5E981A21E732}" presName="dummyNode2" presStyleLbl="node1" presStyleIdx="0" presStyleCnt="4"/>
      <dgm:spPr/>
    </dgm:pt>
    <dgm:pt modelId="{4B74AAEA-65AA-4912-9FE8-39B344B55326}" type="pres">
      <dgm:prSet presAssocID="{35327988-5713-4439-B9B2-5E981A21E732}" presName="childNode2" presStyleLbl="bgAcc1" presStyleIdx="1" presStyleCnt="4">
        <dgm:presLayoutVars>
          <dgm:bulletEnabled val="1"/>
        </dgm:presLayoutVars>
      </dgm:prSet>
      <dgm:spPr/>
      <dgm:t>
        <a:bodyPr/>
        <a:lstStyle/>
        <a:p>
          <a:endParaRPr lang="en-CA"/>
        </a:p>
      </dgm:t>
    </dgm:pt>
    <dgm:pt modelId="{743F8960-D19F-485B-B313-40008FB53FEC}" type="pres">
      <dgm:prSet presAssocID="{35327988-5713-4439-B9B2-5E981A21E732}" presName="childNode2tx" presStyleLbl="bgAcc1" presStyleIdx="1" presStyleCnt="4">
        <dgm:presLayoutVars>
          <dgm:bulletEnabled val="1"/>
        </dgm:presLayoutVars>
      </dgm:prSet>
      <dgm:spPr/>
      <dgm:t>
        <a:bodyPr/>
        <a:lstStyle/>
        <a:p>
          <a:endParaRPr lang="en-CA"/>
        </a:p>
      </dgm:t>
    </dgm:pt>
    <dgm:pt modelId="{631B4743-188C-41E6-AAB9-A0BEBF8FF0DE}" type="pres">
      <dgm:prSet presAssocID="{35327988-5713-4439-B9B2-5E981A21E732}" presName="parentNode2" presStyleLbl="node1" presStyleIdx="1" presStyleCnt="4">
        <dgm:presLayoutVars>
          <dgm:chMax val="0"/>
          <dgm:bulletEnabled val="1"/>
        </dgm:presLayoutVars>
      </dgm:prSet>
      <dgm:spPr/>
      <dgm:t>
        <a:bodyPr/>
        <a:lstStyle/>
        <a:p>
          <a:endParaRPr lang="en-CA"/>
        </a:p>
      </dgm:t>
    </dgm:pt>
    <dgm:pt modelId="{6DE6DEB4-5276-4391-B304-623FAEFC98E3}" type="pres">
      <dgm:prSet presAssocID="{35327988-5713-4439-B9B2-5E981A21E732}" presName="connSite2" presStyleCnt="0"/>
      <dgm:spPr/>
    </dgm:pt>
    <dgm:pt modelId="{6C5E9157-F8E1-4111-9656-673C5EEFBDB1}" type="pres">
      <dgm:prSet presAssocID="{D826D54A-AB11-4D39-A741-DE34CE28927D}" presName="Name18" presStyleLbl="sibTrans2D1" presStyleIdx="1" presStyleCnt="3"/>
      <dgm:spPr/>
      <dgm:t>
        <a:bodyPr/>
        <a:lstStyle/>
        <a:p>
          <a:endParaRPr lang="en-CA"/>
        </a:p>
      </dgm:t>
    </dgm:pt>
    <dgm:pt modelId="{84A2BA7B-8E22-4B2A-8991-DBAA3B5247B6}" type="pres">
      <dgm:prSet presAssocID="{C8FAC0AD-966E-4B2F-A550-1358A68E5FD4}" presName="composite1" presStyleCnt="0"/>
      <dgm:spPr/>
    </dgm:pt>
    <dgm:pt modelId="{E092FE04-49E8-4B6C-8A62-EE5BC2EFADC7}" type="pres">
      <dgm:prSet presAssocID="{C8FAC0AD-966E-4B2F-A550-1358A68E5FD4}" presName="dummyNode1" presStyleLbl="node1" presStyleIdx="1" presStyleCnt="4"/>
      <dgm:spPr/>
    </dgm:pt>
    <dgm:pt modelId="{29131009-E6E1-40F8-96EE-9757B84722A1}" type="pres">
      <dgm:prSet presAssocID="{C8FAC0AD-966E-4B2F-A550-1358A68E5FD4}" presName="childNode1" presStyleLbl="bgAcc1" presStyleIdx="2" presStyleCnt="4">
        <dgm:presLayoutVars>
          <dgm:bulletEnabled val="1"/>
        </dgm:presLayoutVars>
      </dgm:prSet>
      <dgm:spPr/>
      <dgm:t>
        <a:bodyPr/>
        <a:lstStyle/>
        <a:p>
          <a:endParaRPr lang="en-CA"/>
        </a:p>
      </dgm:t>
    </dgm:pt>
    <dgm:pt modelId="{FBF5D8C2-443A-46FA-B0CD-3EFCB5822C67}" type="pres">
      <dgm:prSet presAssocID="{C8FAC0AD-966E-4B2F-A550-1358A68E5FD4}" presName="childNode1tx" presStyleLbl="bgAcc1" presStyleIdx="2" presStyleCnt="4">
        <dgm:presLayoutVars>
          <dgm:bulletEnabled val="1"/>
        </dgm:presLayoutVars>
      </dgm:prSet>
      <dgm:spPr/>
      <dgm:t>
        <a:bodyPr/>
        <a:lstStyle/>
        <a:p>
          <a:endParaRPr lang="en-CA"/>
        </a:p>
      </dgm:t>
    </dgm:pt>
    <dgm:pt modelId="{87172D9C-63A9-46F4-80E4-F04712E6A456}" type="pres">
      <dgm:prSet presAssocID="{C8FAC0AD-966E-4B2F-A550-1358A68E5FD4}" presName="parentNode1" presStyleLbl="node1" presStyleIdx="2" presStyleCnt="4">
        <dgm:presLayoutVars>
          <dgm:chMax val="1"/>
          <dgm:bulletEnabled val="1"/>
        </dgm:presLayoutVars>
      </dgm:prSet>
      <dgm:spPr/>
      <dgm:t>
        <a:bodyPr/>
        <a:lstStyle/>
        <a:p>
          <a:endParaRPr lang="en-CA"/>
        </a:p>
      </dgm:t>
    </dgm:pt>
    <dgm:pt modelId="{F9915325-10A5-4A8F-A012-CAD0D0884EF1}" type="pres">
      <dgm:prSet presAssocID="{C8FAC0AD-966E-4B2F-A550-1358A68E5FD4}" presName="connSite1" presStyleCnt="0"/>
      <dgm:spPr/>
    </dgm:pt>
    <dgm:pt modelId="{09A5D0EB-E142-45C6-A83F-08C711E1A0EF}" type="pres">
      <dgm:prSet presAssocID="{C01EA90D-D337-4E20-AB05-9902EB283A16}" presName="Name9" presStyleLbl="sibTrans2D1" presStyleIdx="2" presStyleCnt="3"/>
      <dgm:spPr/>
      <dgm:t>
        <a:bodyPr/>
        <a:lstStyle/>
        <a:p>
          <a:endParaRPr lang="en-CA"/>
        </a:p>
      </dgm:t>
    </dgm:pt>
    <dgm:pt modelId="{66BEF11D-0F9C-4896-8E65-C054F2FD85B9}" type="pres">
      <dgm:prSet presAssocID="{CD514146-E903-468A-BBAB-48F40771DF03}" presName="composite2" presStyleCnt="0"/>
      <dgm:spPr/>
    </dgm:pt>
    <dgm:pt modelId="{0A7D7388-15FF-481A-8CC8-F8FB6113EAA1}" type="pres">
      <dgm:prSet presAssocID="{CD514146-E903-468A-BBAB-48F40771DF03}" presName="dummyNode2" presStyleLbl="node1" presStyleIdx="2" presStyleCnt="4"/>
      <dgm:spPr/>
    </dgm:pt>
    <dgm:pt modelId="{241A515F-713C-433B-A87B-B5F6AFDCD66E}" type="pres">
      <dgm:prSet presAssocID="{CD514146-E903-468A-BBAB-48F40771DF03}" presName="childNode2" presStyleLbl="bgAcc1" presStyleIdx="3" presStyleCnt="4">
        <dgm:presLayoutVars>
          <dgm:bulletEnabled val="1"/>
        </dgm:presLayoutVars>
      </dgm:prSet>
      <dgm:spPr/>
      <dgm:t>
        <a:bodyPr/>
        <a:lstStyle/>
        <a:p>
          <a:endParaRPr lang="en-CA"/>
        </a:p>
      </dgm:t>
    </dgm:pt>
    <dgm:pt modelId="{FA6B0712-335B-4212-A6C9-3A8167EAF01D}" type="pres">
      <dgm:prSet presAssocID="{CD514146-E903-468A-BBAB-48F40771DF03}" presName="childNode2tx" presStyleLbl="bgAcc1" presStyleIdx="3" presStyleCnt="4">
        <dgm:presLayoutVars>
          <dgm:bulletEnabled val="1"/>
        </dgm:presLayoutVars>
      </dgm:prSet>
      <dgm:spPr/>
      <dgm:t>
        <a:bodyPr/>
        <a:lstStyle/>
        <a:p>
          <a:endParaRPr lang="en-CA"/>
        </a:p>
      </dgm:t>
    </dgm:pt>
    <dgm:pt modelId="{BBD502DA-CE87-493E-9530-87C5F0E20C96}" type="pres">
      <dgm:prSet presAssocID="{CD514146-E903-468A-BBAB-48F40771DF03}" presName="parentNode2" presStyleLbl="node1" presStyleIdx="3" presStyleCnt="4">
        <dgm:presLayoutVars>
          <dgm:chMax val="0"/>
          <dgm:bulletEnabled val="1"/>
        </dgm:presLayoutVars>
      </dgm:prSet>
      <dgm:spPr/>
      <dgm:t>
        <a:bodyPr/>
        <a:lstStyle/>
        <a:p>
          <a:endParaRPr lang="en-CA"/>
        </a:p>
      </dgm:t>
    </dgm:pt>
    <dgm:pt modelId="{6BE8A1F8-1624-4EDF-A38C-C3F56B1B6140}" type="pres">
      <dgm:prSet presAssocID="{CD514146-E903-468A-BBAB-48F40771DF03}" presName="connSite2" presStyleCnt="0"/>
      <dgm:spPr/>
    </dgm:pt>
  </dgm:ptLst>
  <dgm:cxnLst>
    <dgm:cxn modelId="{9A128EE5-04FA-4A3D-B600-02E922382CDC}" type="presOf" srcId="{E2051580-72CE-4D4B-B313-54466284ABFA}" destId="{29131009-E6E1-40F8-96EE-9757B84722A1}" srcOrd="0" destOrd="0" presId="urn:microsoft.com/office/officeart/2005/8/layout/hProcess4"/>
    <dgm:cxn modelId="{D4D7E4B6-885E-401A-A6B1-A698E399F6DE}" type="presOf" srcId="{BED257F5-A595-4E77-AF7F-163BDA531CC3}" destId="{FBF5D8C2-443A-46FA-B0CD-3EFCB5822C67}" srcOrd="1" destOrd="1" presId="urn:microsoft.com/office/officeart/2005/8/layout/hProcess4"/>
    <dgm:cxn modelId="{CED5B2BF-19B8-41C4-89FD-52386D17175C}" srcId="{D3BB9BA0-4C4D-4248-8B71-B43A6E4EBE29}" destId="{4E937DF9-CC0D-499A-86C3-0359E4B7420E}" srcOrd="1" destOrd="0" parTransId="{2AE6093B-B86C-41AF-9770-480174B6815A}" sibTransId="{35558BD2-0CBC-45BB-8668-32A007285F1C}"/>
    <dgm:cxn modelId="{91FFA050-BF5A-44AB-8C1E-49FEFB17AB18}" srcId="{CD514146-E903-468A-BBAB-48F40771DF03}" destId="{E8EFF6A3-36C3-47A4-B6D5-2921B3BA2363}" srcOrd="1" destOrd="0" parTransId="{5DC6B185-B7F6-4610-A792-2807A4955569}" sibTransId="{344FAF1A-FA15-4A27-AAAF-8B8A96116987}"/>
    <dgm:cxn modelId="{FF9E9D28-04D1-4905-BDCF-A958011B573D}" srcId="{CD514146-E903-468A-BBAB-48F40771DF03}" destId="{84F7D9CE-4402-4E2A-9822-A1440778A941}" srcOrd="0" destOrd="0" parTransId="{5B331AA5-80C0-446A-AF23-63A6ADE3DDD9}" sibTransId="{EA9C40E2-CE08-499F-BEA1-CB366060605B}"/>
    <dgm:cxn modelId="{08541491-3931-42FC-A844-47659BDCEC82}" type="presOf" srcId="{30958532-0192-4338-A5E8-BBCF7251009B}" destId="{7B25ECA6-B151-4DE2-9325-F254D4ADA14D}" srcOrd="0" destOrd="0" presId="urn:microsoft.com/office/officeart/2005/8/layout/hProcess4"/>
    <dgm:cxn modelId="{3B112EE1-C7D2-4DDE-9C22-2170EB7D70B7}" srcId="{B5A647ED-5EA3-4473-88F5-05C865055FEE}" destId="{C8FAC0AD-966E-4B2F-A550-1358A68E5FD4}" srcOrd="2" destOrd="0" parTransId="{8B8008BE-7F8F-4177-8C26-60BCAB76D97C}" sibTransId="{C01EA90D-D337-4E20-AB05-9902EB283A16}"/>
    <dgm:cxn modelId="{6231AFCE-C553-4BFB-A958-8C370B61B2EE}" type="presOf" srcId="{4E937DF9-CC0D-499A-86C3-0359E4B7420E}" destId="{7B25ECA6-B151-4DE2-9325-F254D4ADA14D}" srcOrd="0" destOrd="1" presId="urn:microsoft.com/office/officeart/2005/8/layout/hProcess4"/>
    <dgm:cxn modelId="{1A7B09D3-2447-470C-8AC2-79F1785B5484}" srcId="{B5A647ED-5EA3-4473-88F5-05C865055FEE}" destId="{CD514146-E903-468A-BBAB-48F40771DF03}" srcOrd="3" destOrd="0" parTransId="{5EF268DD-24A5-453A-8D8B-1E025C74C910}" sibTransId="{5CCDC4C2-960E-4F70-B0D5-97BF635F54B6}"/>
    <dgm:cxn modelId="{5E6FF992-DFFD-4AF1-BAFF-EDA732CF816B}" srcId="{C8FAC0AD-966E-4B2F-A550-1358A68E5FD4}" destId="{E2051580-72CE-4D4B-B313-54466284ABFA}" srcOrd="0" destOrd="0" parTransId="{8772DED2-866A-4275-924A-0C2F60FC53D6}" sibTransId="{E7390D49-B51F-4A97-92E5-2F394DF4789B}"/>
    <dgm:cxn modelId="{CC320277-4EAE-4B91-B4EC-2CC98E7339A4}" srcId="{35327988-5713-4439-B9B2-5E981A21E732}" destId="{2E13F5A2-102D-441E-B06A-E3151F09CF0A}" srcOrd="0" destOrd="0" parTransId="{EF3E6215-1BD5-4DC5-A60D-75E0D88D5C80}" sibTransId="{E4696F50-DD3D-419A-AF8D-AD743A69ADBE}"/>
    <dgm:cxn modelId="{0C73447E-D1E9-43BA-BD15-B29EDD070971}" type="presOf" srcId="{4E937DF9-CC0D-499A-86C3-0359E4B7420E}" destId="{A7F6B950-563B-4520-8434-C8D46C29B67E}" srcOrd="1" destOrd="1" presId="urn:microsoft.com/office/officeart/2005/8/layout/hProcess4"/>
    <dgm:cxn modelId="{BF262532-3F0C-4C95-9A2C-6A55DA6A02D7}" type="presOf" srcId="{C01EA90D-D337-4E20-AB05-9902EB283A16}" destId="{09A5D0EB-E142-45C6-A83F-08C711E1A0EF}" srcOrd="0" destOrd="0" presId="urn:microsoft.com/office/officeart/2005/8/layout/hProcess4"/>
    <dgm:cxn modelId="{234F7397-7486-45F3-808B-6B7103B74A0B}" type="presOf" srcId="{2E13F5A2-102D-441E-B06A-E3151F09CF0A}" destId="{743F8960-D19F-485B-B313-40008FB53FEC}" srcOrd="1" destOrd="0" presId="urn:microsoft.com/office/officeart/2005/8/layout/hProcess4"/>
    <dgm:cxn modelId="{5A1D13B1-1576-4A94-B0F5-C8F5206A1E6E}" type="presOf" srcId="{84F7D9CE-4402-4E2A-9822-A1440778A941}" destId="{241A515F-713C-433B-A87B-B5F6AFDCD66E}" srcOrd="0" destOrd="0" presId="urn:microsoft.com/office/officeart/2005/8/layout/hProcess4"/>
    <dgm:cxn modelId="{608D8DB2-BAE3-4C49-922B-7B3C30EF1359}" type="presOf" srcId="{C8FAC0AD-966E-4B2F-A550-1358A68E5FD4}" destId="{87172D9C-63A9-46F4-80E4-F04712E6A456}" srcOrd="0" destOrd="0" presId="urn:microsoft.com/office/officeart/2005/8/layout/hProcess4"/>
    <dgm:cxn modelId="{1496B9A8-890F-4C49-9E66-CF131423020D}" type="presOf" srcId="{2E13F5A2-102D-441E-B06A-E3151F09CF0A}" destId="{4B74AAEA-65AA-4912-9FE8-39B344B55326}" srcOrd="0" destOrd="0" presId="urn:microsoft.com/office/officeart/2005/8/layout/hProcess4"/>
    <dgm:cxn modelId="{0E76F27E-208E-46E2-B5EC-8A54B44E5547}" srcId="{B5A647ED-5EA3-4473-88F5-05C865055FEE}" destId="{D3BB9BA0-4C4D-4248-8B71-B43A6E4EBE29}" srcOrd="0" destOrd="0" parTransId="{D75121E9-667A-4CBA-A8C1-ACEB0563C296}" sibTransId="{FF4DB565-38DB-403C-B645-0E1F0E342D83}"/>
    <dgm:cxn modelId="{96FA22C8-D75A-476E-88A8-B6918A905E9F}" type="presOf" srcId="{30958532-0192-4338-A5E8-BBCF7251009B}" destId="{A7F6B950-563B-4520-8434-C8D46C29B67E}" srcOrd="1" destOrd="0" presId="urn:microsoft.com/office/officeart/2005/8/layout/hProcess4"/>
    <dgm:cxn modelId="{556099AC-1659-488F-A213-17DCC8DC315F}" type="presOf" srcId="{84F7D9CE-4402-4E2A-9822-A1440778A941}" destId="{FA6B0712-335B-4212-A6C9-3A8167EAF01D}" srcOrd="1" destOrd="0" presId="urn:microsoft.com/office/officeart/2005/8/layout/hProcess4"/>
    <dgm:cxn modelId="{CCA17281-EA35-4090-B4AD-513397336711}" type="presOf" srcId="{E8EFF6A3-36C3-47A4-B6D5-2921B3BA2363}" destId="{FA6B0712-335B-4212-A6C9-3A8167EAF01D}" srcOrd="1" destOrd="1" presId="urn:microsoft.com/office/officeart/2005/8/layout/hProcess4"/>
    <dgm:cxn modelId="{A97EE226-48F3-407F-B061-8B1295811106}" type="presOf" srcId="{B5A647ED-5EA3-4473-88F5-05C865055FEE}" destId="{7050A0DB-E6A3-4A46-A288-7FAB5B9C9494}" srcOrd="0" destOrd="0" presId="urn:microsoft.com/office/officeart/2005/8/layout/hProcess4"/>
    <dgm:cxn modelId="{BF6D7EAA-9068-42E8-8282-B378BE9291E8}" type="presOf" srcId="{E8EFF6A3-36C3-47A4-B6D5-2921B3BA2363}" destId="{241A515F-713C-433B-A87B-B5F6AFDCD66E}" srcOrd="0" destOrd="1" presId="urn:microsoft.com/office/officeart/2005/8/layout/hProcess4"/>
    <dgm:cxn modelId="{D79F05A0-DB99-4F87-95AC-44669BE08EBB}" srcId="{B5A647ED-5EA3-4473-88F5-05C865055FEE}" destId="{35327988-5713-4439-B9B2-5E981A21E732}" srcOrd="1" destOrd="0" parTransId="{6CCEC51D-0492-4A80-99BC-ACBB0D309684}" sibTransId="{D826D54A-AB11-4D39-A741-DE34CE28927D}"/>
    <dgm:cxn modelId="{726C3581-43D3-4E38-ACCA-6E8443B41E25}" type="presOf" srcId="{D3BB9BA0-4C4D-4248-8B71-B43A6E4EBE29}" destId="{9102312E-536B-4247-B08E-B47B4CB3E016}" srcOrd="0" destOrd="0" presId="urn:microsoft.com/office/officeart/2005/8/layout/hProcess4"/>
    <dgm:cxn modelId="{7C1B0A97-A4E7-4412-834F-B84D5E6C45AE}" type="presOf" srcId="{BED257F5-A595-4E77-AF7F-163BDA531CC3}" destId="{29131009-E6E1-40F8-96EE-9757B84722A1}" srcOrd="0" destOrd="1" presId="urn:microsoft.com/office/officeart/2005/8/layout/hProcess4"/>
    <dgm:cxn modelId="{4AE0EC28-74C6-426D-A37F-3F3C42031D46}" type="presOf" srcId="{FF4DB565-38DB-403C-B645-0E1F0E342D83}" destId="{2993491F-6C6C-49F2-8458-9A94619AA23C}" srcOrd="0" destOrd="0" presId="urn:microsoft.com/office/officeart/2005/8/layout/hProcess4"/>
    <dgm:cxn modelId="{48037C9F-729C-4BDB-A2EE-62C658233F73}" srcId="{D3BB9BA0-4C4D-4248-8B71-B43A6E4EBE29}" destId="{30958532-0192-4338-A5E8-BBCF7251009B}" srcOrd="0" destOrd="0" parTransId="{4BAD628A-6678-49C7-8DFE-35EE3F0EC467}" sibTransId="{0BBF6B99-3D85-4BFB-85D3-4EDA7B1B8724}"/>
    <dgm:cxn modelId="{D3DB353B-F0C8-4EFB-897F-AB1CDA25FB8B}" type="presOf" srcId="{35327988-5713-4439-B9B2-5E981A21E732}" destId="{631B4743-188C-41E6-AAB9-A0BEBF8FF0DE}" srcOrd="0" destOrd="0" presId="urn:microsoft.com/office/officeart/2005/8/layout/hProcess4"/>
    <dgm:cxn modelId="{228C2D19-8143-4FAC-8029-309574E83A04}" type="presOf" srcId="{D826D54A-AB11-4D39-A741-DE34CE28927D}" destId="{6C5E9157-F8E1-4111-9656-673C5EEFBDB1}" srcOrd="0" destOrd="0" presId="urn:microsoft.com/office/officeart/2005/8/layout/hProcess4"/>
    <dgm:cxn modelId="{4E63E965-0D16-48B6-AD4B-315B40B396E1}" srcId="{C8FAC0AD-966E-4B2F-A550-1358A68E5FD4}" destId="{BED257F5-A595-4E77-AF7F-163BDA531CC3}" srcOrd="1" destOrd="0" parTransId="{BD07C833-61DE-4EEF-9265-54E761D1533E}" sibTransId="{521482AF-95B7-4880-A47F-F8FDE4E0F901}"/>
    <dgm:cxn modelId="{8CEB81E3-BC77-4041-A410-24D7253E32ED}" type="presOf" srcId="{E2051580-72CE-4D4B-B313-54466284ABFA}" destId="{FBF5D8C2-443A-46FA-B0CD-3EFCB5822C67}" srcOrd="1" destOrd="0" presId="urn:microsoft.com/office/officeart/2005/8/layout/hProcess4"/>
    <dgm:cxn modelId="{EE413C36-39AD-43AE-8472-3C61C4BE0D7B}" type="presOf" srcId="{CD514146-E903-468A-BBAB-48F40771DF03}" destId="{BBD502DA-CE87-493E-9530-87C5F0E20C96}" srcOrd="0" destOrd="0" presId="urn:microsoft.com/office/officeart/2005/8/layout/hProcess4"/>
    <dgm:cxn modelId="{FEE550B4-3A45-4C43-A2EB-4D4EB3C7D428}" type="presParOf" srcId="{7050A0DB-E6A3-4A46-A288-7FAB5B9C9494}" destId="{9569BC66-F3CA-45D9-9B31-30EA408F9734}" srcOrd="0" destOrd="0" presId="urn:microsoft.com/office/officeart/2005/8/layout/hProcess4"/>
    <dgm:cxn modelId="{FCE67F17-551F-4610-B227-8992B16FFF99}" type="presParOf" srcId="{7050A0DB-E6A3-4A46-A288-7FAB5B9C9494}" destId="{19968D15-C0C5-4EA4-8773-0E10E754E894}" srcOrd="1" destOrd="0" presId="urn:microsoft.com/office/officeart/2005/8/layout/hProcess4"/>
    <dgm:cxn modelId="{45BE3AA2-C22A-402C-B7EB-717C69381C29}" type="presParOf" srcId="{7050A0DB-E6A3-4A46-A288-7FAB5B9C9494}" destId="{D2383CC2-144C-4CB6-B8F1-DC7D9C815A07}" srcOrd="2" destOrd="0" presId="urn:microsoft.com/office/officeart/2005/8/layout/hProcess4"/>
    <dgm:cxn modelId="{54C09B1B-7CA9-4CFE-9F55-349D5B8CB7A5}" type="presParOf" srcId="{D2383CC2-144C-4CB6-B8F1-DC7D9C815A07}" destId="{515BC8A9-97B5-424E-B31D-46C7409134BB}" srcOrd="0" destOrd="0" presId="urn:microsoft.com/office/officeart/2005/8/layout/hProcess4"/>
    <dgm:cxn modelId="{502983F8-A381-4A8B-B261-046EE6547E8B}" type="presParOf" srcId="{515BC8A9-97B5-424E-B31D-46C7409134BB}" destId="{48C3501A-55F1-4F66-9147-23A9D76C41CF}" srcOrd="0" destOrd="0" presId="urn:microsoft.com/office/officeart/2005/8/layout/hProcess4"/>
    <dgm:cxn modelId="{FA9B6633-A6FD-4A30-86F1-B13D62281886}" type="presParOf" srcId="{515BC8A9-97B5-424E-B31D-46C7409134BB}" destId="{7B25ECA6-B151-4DE2-9325-F254D4ADA14D}" srcOrd="1" destOrd="0" presId="urn:microsoft.com/office/officeart/2005/8/layout/hProcess4"/>
    <dgm:cxn modelId="{90C52486-A08D-4862-9DC2-0DC0969D80F8}" type="presParOf" srcId="{515BC8A9-97B5-424E-B31D-46C7409134BB}" destId="{A7F6B950-563B-4520-8434-C8D46C29B67E}" srcOrd="2" destOrd="0" presId="urn:microsoft.com/office/officeart/2005/8/layout/hProcess4"/>
    <dgm:cxn modelId="{52CC7AF0-4539-4C42-944B-B23DAE91586A}" type="presParOf" srcId="{515BC8A9-97B5-424E-B31D-46C7409134BB}" destId="{9102312E-536B-4247-B08E-B47B4CB3E016}" srcOrd="3" destOrd="0" presId="urn:microsoft.com/office/officeart/2005/8/layout/hProcess4"/>
    <dgm:cxn modelId="{28DD8BBC-2B6E-4896-8054-2DD610E43DE5}" type="presParOf" srcId="{515BC8A9-97B5-424E-B31D-46C7409134BB}" destId="{A3EB3B41-A25E-4612-A3AF-D298EFBAC789}" srcOrd="4" destOrd="0" presId="urn:microsoft.com/office/officeart/2005/8/layout/hProcess4"/>
    <dgm:cxn modelId="{4BC0CF4F-2709-4885-935B-1AC66A2B4F90}" type="presParOf" srcId="{D2383CC2-144C-4CB6-B8F1-DC7D9C815A07}" destId="{2993491F-6C6C-49F2-8458-9A94619AA23C}" srcOrd="1" destOrd="0" presId="urn:microsoft.com/office/officeart/2005/8/layout/hProcess4"/>
    <dgm:cxn modelId="{DB0011E0-1447-4299-B2D2-DF4BD61FCDA0}" type="presParOf" srcId="{D2383CC2-144C-4CB6-B8F1-DC7D9C815A07}" destId="{DB950C5A-42EE-4A7E-A169-6F46DB3EF80D}" srcOrd="2" destOrd="0" presId="urn:microsoft.com/office/officeart/2005/8/layout/hProcess4"/>
    <dgm:cxn modelId="{9F695C43-790F-443C-95E2-997CD7F1BD19}" type="presParOf" srcId="{DB950C5A-42EE-4A7E-A169-6F46DB3EF80D}" destId="{4BB3D7B7-4443-4EAA-B500-3CFF2A3D53CB}" srcOrd="0" destOrd="0" presId="urn:microsoft.com/office/officeart/2005/8/layout/hProcess4"/>
    <dgm:cxn modelId="{5470C66E-74A0-40F6-A02F-2D3C7CCCDBDD}" type="presParOf" srcId="{DB950C5A-42EE-4A7E-A169-6F46DB3EF80D}" destId="{4B74AAEA-65AA-4912-9FE8-39B344B55326}" srcOrd="1" destOrd="0" presId="urn:microsoft.com/office/officeart/2005/8/layout/hProcess4"/>
    <dgm:cxn modelId="{3F3B0E5F-C5EC-454F-85E9-15CF27059F4B}" type="presParOf" srcId="{DB950C5A-42EE-4A7E-A169-6F46DB3EF80D}" destId="{743F8960-D19F-485B-B313-40008FB53FEC}" srcOrd="2" destOrd="0" presId="urn:microsoft.com/office/officeart/2005/8/layout/hProcess4"/>
    <dgm:cxn modelId="{B28BD263-0970-47E0-8A57-A4828306DE01}" type="presParOf" srcId="{DB950C5A-42EE-4A7E-A169-6F46DB3EF80D}" destId="{631B4743-188C-41E6-AAB9-A0BEBF8FF0DE}" srcOrd="3" destOrd="0" presId="urn:microsoft.com/office/officeart/2005/8/layout/hProcess4"/>
    <dgm:cxn modelId="{B0642D4F-156F-48FA-B5FD-B88ED2A334D4}" type="presParOf" srcId="{DB950C5A-42EE-4A7E-A169-6F46DB3EF80D}" destId="{6DE6DEB4-5276-4391-B304-623FAEFC98E3}" srcOrd="4" destOrd="0" presId="urn:microsoft.com/office/officeart/2005/8/layout/hProcess4"/>
    <dgm:cxn modelId="{9088E9A7-1DF0-4F22-82BA-FA273D09396B}" type="presParOf" srcId="{D2383CC2-144C-4CB6-B8F1-DC7D9C815A07}" destId="{6C5E9157-F8E1-4111-9656-673C5EEFBDB1}" srcOrd="3" destOrd="0" presId="urn:microsoft.com/office/officeart/2005/8/layout/hProcess4"/>
    <dgm:cxn modelId="{AE2BEEAA-EA23-4066-92EA-AE72B324062A}" type="presParOf" srcId="{D2383CC2-144C-4CB6-B8F1-DC7D9C815A07}" destId="{84A2BA7B-8E22-4B2A-8991-DBAA3B5247B6}" srcOrd="4" destOrd="0" presId="urn:microsoft.com/office/officeart/2005/8/layout/hProcess4"/>
    <dgm:cxn modelId="{38FF7767-0245-4D92-9DE7-B87CBB8C4ABF}" type="presParOf" srcId="{84A2BA7B-8E22-4B2A-8991-DBAA3B5247B6}" destId="{E092FE04-49E8-4B6C-8A62-EE5BC2EFADC7}" srcOrd="0" destOrd="0" presId="urn:microsoft.com/office/officeart/2005/8/layout/hProcess4"/>
    <dgm:cxn modelId="{57FFD49D-54D5-4FA6-945A-435EE40DDDFB}" type="presParOf" srcId="{84A2BA7B-8E22-4B2A-8991-DBAA3B5247B6}" destId="{29131009-E6E1-40F8-96EE-9757B84722A1}" srcOrd="1" destOrd="0" presId="urn:microsoft.com/office/officeart/2005/8/layout/hProcess4"/>
    <dgm:cxn modelId="{B31A42CB-2F35-4688-ACC7-69C0C0B65FC8}" type="presParOf" srcId="{84A2BA7B-8E22-4B2A-8991-DBAA3B5247B6}" destId="{FBF5D8C2-443A-46FA-B0CD-3EFCB5822C67}" srcOrd="2" destOrd="0" presId="urn:microsoft.com/office/officeart/2005/8/layout/hProcess4"/>
    <dgm:cxn modelId="{1715862D-48B0-49BC-917B-B6036B950555}" type="presParOf" srcId="{84A2BA7B-8E22-4B2A-8991-DBAA3B5247B6}" destId="{87172D9C-63A9-46F4-80E4-F04712E6A456}" srcOrd="3" destOrd="0" presId="urn:microsoft.com/office/officeart/2005/8/layout/hProcess4"/>
    <dgm:cxn modelId="{85B0D22E-1FCC-4966-94EF-D8585027F4BD}" type="presParOf" srcId="{84A2BA7B-8E22-4B2A-8991-DBAA3B5247B6}" destId="{F9915325-10A5-4A8F-A012-CAD0D0884EF1}" srcOrd="4" destOrd="0" presId="urn:microsoft.com/office/officeart/2005/8/layout/hProcess4"/>
    <dgm:cxn modelId="{3395F2DC-1B75-4D44-92C3-A1875B7D5B03}" type="presParOf" srcId="{D2383CC2-144C-4CB6-B8F1-DC7D9C815A07}" destId="{09A5D0EB-E142-45C6-A83F-08C711E1A0EF}" srcOrd="5" destOrd="0" presId="urn:microsoft.com/office/officeart/2005/8/layout/hProcess4"/>
    <dgm:cxn modelId="{5782F1B1-08D2-4434-9F3A-E397866BE6D7}" type="presParOf" srcId="{D2383CC2-144C-4CB6-B8F1-DC7D9C815A07}" destId="{66BEF11D-0F9C-4896-8E65-C054F2FD85B9}" srcOrd="6" destOrd="0" presId="urn:microsoft.com/office/officeart/2005/8/layout/hProcess4"/>
    <dgm:cxn modelId="{F6748E6F-B02C-4486-B6AB-C71587D9C242}" type="presParOf" srcId="{66BEF11D-0F9C-4896-8E65-C054F2FD85B9}" destId="{0A7D7388-15FF-481A-8CC8-F8FB6113EAA1}" srcOrd="0" destOrd="0" presId="urn:microsoft.com/office/officeart/2005/8/layout/hProcess4"/>
    <dgm:cxn modelId="{EA641988-B9BA-438A-BCB0-82D277ED97E5}" type="presParOf" srcId="{66BEF11D-0F9C-4896-8E65-C054F2FD85B9}" destId="{241A515F-713C-433B-A87B-B5F6AFDCD66E}" srcOrd="1" destOrd="0" presId="urn:microsoft.com/office/officeart/2005/8/layout/hProcess4"/>
    <dgm:cxn modelId="{96DF5C0C-D94E-42A9-B5BD-41FF9CA5241B}" type="presParOf" srcId="{66BEF11D-0F9C-4896-8E65-C054F2FD85B9}" destId="{FA6B0712-335B-4212-A6C9-3A8167EAF01D}" srcOrd="2" destOrd="0" presId="urn:microsoft.com/office/officeart/2005/8/layout/hProcess4"/>
    <dgm:cxn modelId="{DFED4FF4-E060-43A5-97DE-AC9489EB53B0}" type="presParOf" srcId="{66BEF11D-0F9C-4896-8E65-C054F2FD85B9}" destId="{BBD502DA-CE87-493E-9530-87C5F0E20C96}" srcOrd="3" destOrd="0" presId="urn:microsoft.com/office/officeart/2005/8/layout/hProcess4"/>
    <dgm:cxn modelId="{FED75B80-AB2D-49CD-9192-F4F4FEB30910}" type="presParOf" srcId="{66BEF11D-0F9C-4896-8E65-C054F2FD85B9}" destId="{6BE8A1F8-1624-4EDF-A38C-C3F56B1B6140}"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5A647ED-5EA3-4473-88F5-05C865055FEE}"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CA"/>
        </a:p>
      </dgm:t>
    </dgm:pt>
    <dgm:pt modelId="{D3BB9BA0-4C4D-4248-8B71-B43A6E4EBE29}">
      <dgm:prSet phldrT="[Text]" custT="1"/>
      <dgm:spPr/>
      <dgm:t>
        <a:bodyPr/>
        <a:lstStyle/>
        <a:p>
          <a:r>
            <a:rPr lang="en-CA" sz="1900" dirty="0" smtClean="0"/>
            <a:t>View</a:t>
          </a:r>
          <a:endParaRPr lang="en-CA" sz="1900" dirty="0"/>
        </a:p>
      </dgm:t>
    </dgm:pt>
    <dgm:pt modelId="{D75121E9-667A-4CBA-A8C1-ACEB0563C296}" type="parTrans" cxnId="{0E76F27E-208E-46E2-B5EC-8A54B44E5547}">
      <dgm:prSet/>
      <dgm:spPr/>
      <dgm:t>
        <a:bodyPr/>
        <a:lstStyle/>
        <a:p>
          <a:endParaRPr lang="en-CA"/>
        </a:p>
      </dgm:t>
    </dgm:pt>
    <dgm:pt modelId="{FF4DB565-38DB-403C-B645-0E1F0E342D83}" type="sibTrans" cxnId="{0E76F27E-208E-46E2-B5EC-8A54B44E5547}">
      <dgm:prSet/>
      <dgm:spPr/>
      <dgm:t>
        <a:bodyPr/>
        <a:lstStyle/>
        <a:p>
          <a:endParaRPr lang="en-CA"/>
        </a:p>
      </dgm:t>
    </dgm:pt>
    <dgm:pt modelId="{30958532-0192-4338-A5E8-BBCF7251009B}">
      <dgm:prSet phldrT="[Text]" custT="1"/>
      <dgm:spPr/>
      <dgm:t>
        <a:bodyPr/>
        <a:lstStyle/>
        <a:p>
          <a:r>
            <a:rPr lang="en-CA" sz="900" dirty="0" smtClean="0"/>
            <a:t>res-&gt;layout-&gt;xml files</a:t>
          </a:r>
          <a:endParaRPr lang="en-CA" sz="900" dirty="0"/>
        </a:p>
      </dgm:t>
    </dgm:pt>
    <dgm:pt modelId="{4BAD628A-6678-49C7-8DFE-35EE3F0EC467}" type="parTrans" cxnId="{48037C9F-729C-4BDB-A2EE-62C658233F73}">
      <dgm:prSet/>
      <dgm:spPr/>
      <dgm:t>
        <a:bodyPr/>
        <a:lstStyle/>
        <a:p>
          <a:endParaRPr lang="en-CA"/>
        </a:p>
      </dgm:t>
    </dgm:pt>
    <dgm:pt modelId="{0BBF6B99-3D85-4BFB-85D3-4EDA7B1B8724}" type="sibTrans" cxnId="{48037C9F-729C-4BDB-A2EE-62C658233F73}">
      <dgm:prSet/>
      <dgm:spPr/>
      <dgm:t>
        <a:bodyPr/>
        <a:lstStyle/>
        <a:p>
          <a:endParaRPr lang="en-CA"/>
        </a:p>
      </dgm:t>
    </dgm:pt>
    <dgm:pt modelId="{35327988-5713-4439-B9B2-5E981A21E732}">
      <dgm:prSet phldrT="[Text]" custT="1"/>
      <dgm:spPr/>
      <dgm:t>
        <a:bodyPr/>
        <a:lstStyle/>
        <a:p>
          <a:r>
            <a:rPr lang="en-CA" sz="1900" dirty="0" smtClean="0"/>
            <a:t>Control</a:t>
          </a:r>
          <a:endParaRPr lang="en-CA" sz="1900" dirty="0"/>
        </a:p>
      </dgm:t>
    </dgm:pt>
    <dgm:pt modelId="{6CCEC51D-0492-4A80-99BC-ACBB0D309684}" type="parTrans" cxnId="{D79F05A0-DB99-4F87-95AC-44669BE08EBB}">
      <dgm:prSet/>
      <dgm:spPr/>
      <dgm:t>
        <a:bodyPr/>
        <a:lstStyle/>
        <a:p>
          <a:endParaRPr lang="en-CA"/>
        </a:p>
      </dgm:t>
    </dgm:pt>
    <dgm:pt modelId="{D826D54A-AB11-4D39-A741-DE34CE28927D}" type="sibTrans" cxnId="{D79F05A0-DB99-4F87-95AC-44669BE08EBB}">
      <dgm:prSet/>
      <dgm:spPr/>
      <dgm:t>
        <a:bodyPr/>
        <a:lstStyle/>
        <a:p>
          <a:endParaRPr lang="en-CA"/>
        </a:p>
      </dgm:t>
    </dgm:pt>
    <dgm:pt modelId="{2E13F5A2-102D-441E-B06A-E3151F09CF0A}">
      <dgm:prSet phldrT="[Text]" custT="1"/>
      <dgm:spPr/>
      <dgm:t>
        <a:bodyPr/>
        <a:lstStyle/>
        <a:p>
          <a:r>
            <a:rPr lang="en-CA" sz="900" dirty="0" smtClean="0"/>
            <a:t>com.schedulerapp.activities</a:t>
          </a:r>
          <a:endParaRPr lang="en-CA" sz="900" dirty="0"/>
        </a:p>
      </dgm:t>
    </dgm:pt>
    <dgm:pt modelId="{EF3E6215-1BD5-4DC5-A60D-75E0D88D5C80}" type="parTrans" cxnId="{CC320277-4EAE-4B91-B4EC-2CC98E7339A4}">
      <dgm:prSet/>
      <dgm:spPr/>
      <dgm:t>
        <a:bodyPr/>
        <a:lstStyle/>
        <a:p>
          <a:endParaRPr lang="en-CA"/>
        </a:p>
      </dgm:t>
    </dgm:pt>
    <dgm:pt modelId="{E4696F50-DD3D-419A-AF8D-AD743A69ADBE}" type="sibTrans" cxnId="{CC320277-4EAE-4B91-B4EC-2CC98E7339A4}">
      <dgm:prSet/>
      <dgm:spPr/>
      <dgm:t>
        <a:bodyPr/>
        <a:lstStyle/>
        <a:p>
          <a:endParaRPr lang="en-CA"/>
        </a:p>
      </dgm:t>
    </dgm:pt>
    <dgm:pt modelId="{C8FAC0AD-966E-4B2F-A550-1358A68E5FD4}">
      <dgm:prSet phldrT="[Text]" custT="1"/>
      <dgm:spPr/>
      <dgm:t>
        <a:bodyPr/>
        <a:lstStyle/>
        <a:p>
          <a:r>
            <a:rPr lang="en-CA" sz="1900" dirty="0" smtClean="0"/>
            <a:t>Model</a:t>
          </a:r>
          <a:endParaRPr lang="en-CA" sz="1900" dirty="0"/>
        </a:p>
      </dgm:t>
    </dgm:pt>
    <dgm:pt modelId="{8B8008BE-7F8F-4177-8C26-60BCAB76D97C}" type="parTrans" cxnId="{3B112EE1-C7D2-4DDE-9C22-2170EB7D70B7}">
      <dgm:prSet/>
      <dgm:spPr/>
      <dgm:t>
        <a:bodyPr/>
        <a:lstStyle/>
        <a:p>
          <a:endParaRPr lang="en-CA"/>
        </a:p>
      </dgm:t>
    </dgm:pt>
    <dgm:pt modelId="{C01EA90D-D337-4E20-AB05-9902EB283A16}" type="sibTrans" cxnId="{3B112EE1-C7D2-4DDE-9C22-2170EB7D70B7}">
      <dgm:prSet/>
      <dgm:spPr/>
      <dgm:t>
        <a:bodyPr/>
        <a:lstStyle/>
        <a:p>
          <a:endParaRPr lang="en-CA"/>
        </a:p>
      </dgm:t>
    </dgm:pt>
    <dgm:pt modelId="{E2051580-72CE-4D4B-B313-54466284ABFA}">
      <dgm:prSet phldrT="[Text]" custT="1"/>
      <dgm:spPr/>
      <dgm:t>
        <a:bodyPr/>
        <a:lstStyle/>
        <a:p>
          <a:r>
            <a:rPr lang="en-CA" sz="900" dirty="0" smtClean="0"/>
            <a:t>com.schedulerapp.models</a:t>
          </a:r>
          <a:endParaRPr lang="en-CA" sz="900" dirty="0"/>
        </a:p>
      </dgm:t>
    </dgm:pt>
    <dgm:pt modelId="{8772DED2-866A-4275-924A-0C2F60FC53D6}" type="parTrans" cxnId="{5E6FF992-DFFD-4AF1-BAFF-EDA732CF816B}">
      <dgm:prSet/>
      <dgm:spPr/>
      <dgm:t>
        <a:bodyPr/>
        <a:lstStyle/>
        <a:p>
          <a:endParaRPr lang="en-CA"/>
        </a:p>
      </dgm:t>
    </dgm:pt>
    <dgm:pt modelId="{E7390D49-B51F-4A97-92E5-2F394DF4789B}" type="sibTrans" cxnId="{5E6FF992-DFFD-4AF1-BAFF-EDA732CF816B}">
      <dgm:prSet/>
      <dgm:spPr/>
      <dgm:t>
        <a:bodyPr/>
        <a:lstStyle/>
        <a:p>
          <a:endParaRPr lang="en-CA"/>
        </a:p>
      </dgm:t>
    </dgm:pt>
    <dgm:pt modelId="{67000FBC-CCE0-4FD1-8FB1-8D96FA2E9A59}">
      <dgm:prSet phldrT="[Text]" custT="1"/>
      <dgm:spPr/>
      <dgm:t>
        <a:bodyPr/>
        <a:lstStyle/>
        <a:p>
          <a:r>
            <a:rPr lang="en-CA" sz="900" dirty="0" err="1" smtClean="0"/>
            <a:t>com.schedulerapp.tasks</a:t>
          </a:r>
          <a:endParaRPr lang="en-CA" sz="900" dirty="0"/>
        </a:p>
      </dgm:t>
    </dgm:pt>
    <dgm:pt modelId="{89F35D85-33D9-4A31-BFF8-BC998CF64F59}" type="parTrans" cxnId="{0604B164-F2CC-484A-9263-F257823F9215}">
      <dgm:prSet/>
      <dgm:spPr/>
      <dgm:t>
        <a:bodyPr/>
        <a:lstStyle/>
        <a:p>
          <a:endParaRPr lang="en-CA"/>
        </a:p>
      </dgm:t>
    </dgm:pt>
    <dgm:pt modelId="{7C6CF431-52CA-4E49-90A3-4A3B80C983A6}" type="sibTrans" cxnId="{0604B164-F2CC-484A-9263-F257823F9215}">
      <dgm:prSet/>
      <dgm:spPr/>
      <dgm:t>
        <a:bodyPr/>
        <a:lstStyle/>
        <a:p>
          <a:endParaRPr lang="en-CA"/>
        </a:p>
      </dgm:t>
    </dgm:pt>
    <dgm:pt modelId="{4C0594F0-837D-424B-B1B1-2EF47F083BF6}" type="pres">
      <dgm:prSet presAssocID="{B5A647ED-5EA3-4473-88F5-05C865055FEE}" presName="Name0" presStyleCnt="0">
        <dgm:presLayoutVars>
          <dgm:dir/>
          <dgm:animLvl val="lvl"/>
          <dgm:resizeHandles val="exact"/>
        </dgm:presLayoutVars>
      </dgm:prSet>
      <dgm:spPr/>
      <dgm:t>
        <a:bodyPr/>
        <a:lstStyle/>
        <a:p>
          <a:endParaRPr lang="en-CA"/>
        </a:p>
      </dgm:t>
    </dgm:pt>
    <dgm:pt modelId="{015C06F8-78E7-485A-96BA-D96BD6263E12}" type="pres">
      <dgm:prSet presAssocID="{B5A647ED-5EA3-4473-88F5-05C865055FEE}" presName="tSp" presStyleCnt="0"/>
      <dgm:spPr/>
    </dgm:pt>
    <dgm:pt modelId="{E5BD10F1-88A9-4641-9F1D-69DE58B4202E}" type="pres">
      <dgm:prSet presAssocID="{B5A647ED-5EA3-4473-88F5-05C865055FEE}" presName="bSp" presStyleCnt="0"/>
      <dgm:spPr/>
    </dgm:pt>
    <dgm:pt modelId="{00C6264E-072F-44FF-9430-9342734A3268}" type="pres">
      <dgm:prSet presAssocID="{B5A647ED-5EA3-4473-88F5-05C865055FEE}" presName="process" presStyleCnt="0"/>
      <dgm:spPr/>
    </dgm:pt>
    <dgm:pt modelId="{2ED06B7E-1A17-4F14-919A-97370923974A}" type="pres">
      <dgm:prSet presAssocID="{D3BB9BA0-4C4D-4248-8B71-B43A6E4EBE29}" presName="composite1" presStyleCnt="0"/>
      <dgm:spPr/>
    </dgm:pt>
    <dgm:pt modelId="{66DCE9D3-8D5A-4233-98A9-E7504489A542}" type="pres">
      <dgm:prSet presAssocID="{D3BB9BA0-4C4D-4248-8B71-B43A6E4EBE29}" presName="dummyNode1" presStyleLbl="node1" presStyleIdx="0" presStyleCnt="3"/>
      <dgm:spPr/>
    </dgm:pt>
    <dgm:pt modelId="{32425DA2-409E-4B1A-AFCF-27053B1DFAC2}" type="pres">
      <dgm:prSet presAssocID="{D3BB9BA0-4C4D-4248-8B71-B43A6E4EBE29}" presName="childNode1" presStyleLbl="bgAcc1" presStyleIdx="0" presStyleCnt="3">
        <dgm:presLayoutVars>
          <dgm:bulletEnabled val="1"/>
        </dgm:presLayoutVars>
      </dgm:prSet>
      <dgm:spPr/>
      <dgm:t>
        <a:bodyPr/>
        <a:lstStyle/>
        <a:p>
          <a:endParaRPr lang="en-CA"/>
        </a:p>
      </dgm:t>
    </dgm:pt>
    <dgm:pt modelId="{6F4CC901-8BD0-4432-9CDA-0A953F7A52AD}" type="pres">
      <dgm:prSet presAssocID="{D3BB9BA0-4C4D-4248-8B71-B43A6E4EBE29}" presName="childNode1tx" presStyleLbl="bgAcc1" presStyleIdx="0" presStyleCnt="3">
        <dgm:presLayoutVars>
          <dgm:bulletEnabled val="1"/>
        </dgm:presLayoutVars>
      </dgm:prSet>
      <dgm:spPr/>
      <dgm:t>
        <a:bodyPr/>
        <a:lstStyle/>
        <a:p>
          <a:endParaRPr lang="en-CA"/>
        </a:p>
      </dgm:t>
    </dgm:pt>
    <dgm:pt modelId="{E391B359-86DC-4F0C-9DA5-83DFBC528F53}" type="pres">
      <dgm:prSet presAssocID="{D3BB9BA0-4C4D-4248-8B71-B43A6E4EBE29}" presName="parentNode1" presStyleLbl="node1" presStyleIdx="0" presStyleCnt="3">
        <dgm:presLayoutVars>
          <dgm:chMax val="1"/>
          <dgm:bulletEnabled val="1"/>
        </dgm:presLayoutVars>
      </dgm:prSet>
      <dgm:spPr/>
      <dgm:t>
        <a:bodyPr/>
        <a:lstStyle/>
        <a:p>
          <a:endParaRPr lang="en-CA"/>
        </a:p>
      </dgm:t>
    </dgm:pt>
    <dgm:pt modelId="{1DC74524-E04E-44FA-A1E3-D29704939EB7}" type="pres">
      <dgm:prSet presAssocID="{D3BB9BA0-4C4D-4248-8B71-B43A6E4EBE29}" presName="connSite1" presStyleCnt="0"/>
      <dgm:spPr/>
    </dgm:pt>
    <dgm:pt modelId="{8F829E25-E25E-4060-8712-99E3C8FC913F}" type="pres">
      <dgm:prSet presAssocID="{FF4DB565-38DB-403C-B645-0E1F0E342D83}" presName="Name9" presStyleLbl="sibTrans2D1" presStyleIdx="0" presStyleCnt="2"/>
      <dgm:spPr/>
      <dgm:t>
        <a:bodyPr/>
        <a:lstStyle/>
        <a:p>
          <a:endParaRPr lang="en-CA"/>
        </a:p>
      </dgm:t>
    </dgm:pt>
    <dgm:pt modelId="{C3A774C9-FBF2-4823-B4B4-9E23796099E8}" type="pres">
      <dgm:prSet presAssocID="{35327988-5713-4439-B9B2-5E981A21E732}" presName="composite2" presStyleCnt="0"/>
      <dgm:spPr/>
    </dgm:pt>
    <dgm:pt modelId="{A9306862-B01C-4472-B600-597B9E5FA03C}" type="pres">
      <dgm:prSet presAssocID="{35327988-5713-4439-B9B2-5E981A21E732}" presName="dummyNode2" presStyleLbl="node1" presStyleIdx="0" presStyleCnt="3"/>
      <dgm:spPr/>
    </dgm:pt>
    <dgm:pt modelId="{170652D0-1CB8-40A5-8110-874AB2ACF32A}" type="pres">
      <dgm:prSet presAssocID="{35327988-5713-4439-B9B2-5E981A21E732}" presName="childNode2" presStyleLbl="bgAcc1" presStyleIdx="1" presStyleCnt="3">
        <dgm:presLayoutVars>
          <dgm:bulletEnabled val="1"/>
        </dgm:presLayoutVars>
      </dgm:prSet>
      <dgm:spPr/>
      <dgm:t>
        <a:bodyPr/>
        <a:lstStyle/>
        <a:p>
          <a:endParaRPr lang="en-CA"/>
        </a:p>
      </dgm:t>
    </dgm:pt>
    <dgm:pt modelId="{25E69943-4652-48A5-B8EB-126AD810473F}" type="pres">
      <dgm:prSet presAssocID="{35327988-5713-4439-B9B2-5E981A21E732}" presName="childNode2tx" presStyleLbl="bgAcc1" presStyleIdx="1" presStyleCnt="3">
        <dgm:presLayoutVars>
          <dgm:bulletEnabled val="1"/>
        </dgm:presLayoutVars>
      </dgm:prSet>
      <dgm:spPr/>
      <dgm:t>
        <a:bodyPr/>
        <a:lstStyle/>
        <a:p>
          <a:endParaRPr lang="en-CA"/>
        </a:p>
      </dgm:t>
    </dgm:pt>
    <dgm:pt modelId="{0C6CBC03-F4CF-43A7-8619-94CCCB65E239}" type="pres">
      <dgm:prSet presAssocID="{35327988-5713-4439-B9B2-5E981A21E732}" presName="parentNode2" presStyleLbl="node1" presStyleIdx="1" presStyleCnt="3">
        <dgm:presLayoutVars>
          <dgm:chMax val="0"/>
          <dgm:bulletEnabled val="1"/>
        </dgm:presLayoutVars>
      </dgm:prSet>
      <dgm:spPr/>
      <dgm:t>
        <a:bodyPr/>
        <a:lstStyle/>
        <a:p>
          <a:endParaRPr lang="en-CA"/>
        </a:p>
      </dgm:t>
    </dgm:pt>
    <dgm:pt modelId="{2CDC74EE-EDCE-49E1-9986-49D9ADF121A7}" type="pres">
      <dgm:prSet presAssocID="{35327988-5713-4439-B9B2-5E981A21E732}" presName="connSite2" presStyleCnt="0"/>
      <dgm:spPr/>
    </dgm:pt>
    <dgm:pt modelId="{5BC7ED28-9520-490D-A9A9-98898E02A39E}" type="pres">
      <dgm:prSet presAssocID="{D826D54A-AB11-4D39-A741-DE34CE28927D}" presName="Name18" presStyleLbl="sibTrans2D1" presStyleIdx="1" presStyleCnt="2"/>
      <dgm:spPr/>
      <dgm:t>
        <a:bodyPr/>
        <a:lstStyle/>
        <a:p>
          <a:endParaRPr lang="en-CA"/>
        </a:p>
      </dgm:t>
    </dgm:pt>
    <dgm:pt modelId="{B9BDE88A-E17E-440C-B2DE-C3D2411DE4AA}" type="pres">
      <dgm:prSet presAssocID="{C8FAC0AD-966E-4B2F-A550-1358A68E5FD4}" presName="composite1" presStyleCnt="0"/>
      <dgm:spPr/>
    </dgm:pt>
    <dgm:pt modelId="{AC57B2CD-52A4-4F56-B34D-18877E071DBA}" type="pres">
      <dgm:prSet presAssocID="{C8FAC0AD-966E-4B2F-A550-1358A68E5FD4}" presName="dummyNode1" presStyleLbl="node1" presStyleIdx="1" presStyleCnt="3"/>
      <dgm:spPr/>
    </dgm:pt>
    <dgm:pt modelId="{3CB74C0D-3674-452A-8399-2EAE0A40DF51}" type="pres">
      <dgm:prSet presAssocID="{C8FAC0AD-966E-4B2F-A550-1358A68E5FD4}" presName="childNode1" presStyleLbl="bgAcc1" presStyleIdx="2" presStyleCnt="3">
        <dgm:presLayoutVars>
          <dgm:bulletEnabled val="1"/>
        </dgm:presLayoutVars>
      </dgm:prSet>
      <dgm:spPr/>
      <dgm:t>
        <a:bodyPr/>
        <a:lstStyle/>
        <a:p>
          <a:endParaRPr lang="en-CA"/>
        </a:p>
      </dgm:t>
    </dgm:pt>
    <dgm:pt modelId="{0CB30F71-7A7F-4C86-8421-C151E7FF9A1F}" type="pres">
      <dgm:prSet presAssocID="{C8FAC0AD-966E-4B2F-A550-1358A68E5FD4}" presName="childNode1tx" presStyleLbl="bgAcc1" presStyleIdx="2" presStyleCnt="3">
        <dgm:presLayoutVars>
          <dgm:bulletEnabled val="1"/>
        </dgm:presLayoutVars>
      </dgm:prSet>
      <dgm:spPr/>
      <dgm:t>
        <a:bodyPr/>
        <a:lstStyle/>
        <a:p>
          <a:endParaRPr lang="en-CA"/>
        </a:p>
      </dgm:t>
    </dgm:pt>
    <dgm:pt modelId="{3FC93C43-0443-49EE-9590-3D5FFBA63FFF}" type="pres">
      <dgm:prSet presAssocID="{C8FAC0AD-966E-4B2F-A550-1358A68E5FD4}" presName="parentNode1" presStyleLbl="node1" presStyleIdx="2" presStyleCnt="3">
        <dgm:presLayoutVars>
          <dgm:chMax val="1"/>
          <dgm:bulletEnabled val="1"/>
        </dgm:presLayoutVars>
      </dgm:prSet>
      <dgm:spPr/>
      <dgm:t>
        <a:bodyPr/>
        <a:lstStyle/>
        <a:p>
          <a:endParaRPr lang="en-CA"/>
        </a:p>
      </dgm:t>
    </dgm:pt>
    <dgm:pt modelId="{299C0C94-398B-46E5-8AD1-44A34FAEAC13}" type="pres">
      <dgm:prSet presAssocID="{C8FAC0AD-966E-4B2F-A550-1358A68E5FD4}" presName="connSite1" presStyleCnt="0"/>
      <dgm:spPr/>
    </dgm:pt>
  </dgm:ptLst>
  <dgm:cxnLst>
    <dgm:cxn modelId="{21A3432B-9F31-4758-8731-6E87735DB6A7}" type="presOf" srcId="{D826D54A-AB11-4D39-A741-DE34CE28927D}" destId="{5BC7ED28-9520-490D-A9A9-98898E02A39E}" srcOrd="0" destOrd="0" presId="urn:microsoft.com/office/officeart/2005/8/layout/hProcess4"/>
    <dgm:cxn modelId="{0632856F-37A8-48CC-A956-0372DA82522F}" type="presOf" srcId="{C8FAC0AD-966E-4B2F-A550-1358A68E5FD4}" destId="{3FC93C43-0443-49EE-9590-3D5FFBA63FFF}" srcOrd="0" destOrd="0" presId="urn:microsoft.com/office/officeart/2005/8/layout/hProcess4"/>
    <dgm:cxn modelId="{3F6BF039-8B6A-4BA5-B5B9-262877312DC0}" type="presOf" srcId="{E2051580-72CE-4D4B-B313-54466284ABFA}" destId="{0CB30F71-7A7F-4C86-8421-C151E7FF9A1F}" srcOrd="1" destOrd="0" presId="urn:microsoft.com/office/officeart/2005/8/layout/hProcess4"/>
    <dgm:cxn modelId="{7F2C1C2E-7743-4C8A-B52C-92349064A051}" type="presOf" srcId="{E2051580-72CE-4D4B-B313-54466284ABFA}" destId="{3CB74C0D-3674-452A-8399-2EAE0A40DF51}" srcOrd="0" destOrd="0" presId="urn:microsoft.com/office/officeart/2005/8/layout/hProcess4"/>
    <dgm:cxn modelId="{C95B6D0C-2879-404E-8B31-EB4EBC1BB1F1}" type="presOf" srcId="{B5A647ED-5EA3-4473-88F5-05C865055FEE}" destId="{4C0594F0-837D-424B-B1B1-2EF47F083BF6}" srcOrd="0" destOrd="0" presId="urn:microsoft.com/office/officeart/2005/8/layout/hProcess4"/>
    <dgm:cxn modelId="{53CC90BA-E619-4328-8766-D952F493938E}" type="presOf" srcId="{2E13F5A2-102D-441E-B06A-E3151F09CF0A}" destId="{170652D0-1CB8-40A5-8110-874AB2ACF32A}" srcOrd="0" destOrd="0" presId="urn:microsoft.com/office/officeart/2005/8/layout/hProcess4"/>
    <dgm:cxn modelId="{48037C9F-729C-4BDB-A2EE-62C658233F73}" srcId="{D3BB9BA0-4C4D-4248-8B71-B43A6E4EBE29}" destId="{30958532-0192-4338-A5E8-BBCF7251009B}" srcOrd="0" destOrd="0" parTransId="{4BAD628A-6678-49C7-8DFE-35EE3F0EC467}" sibTransId="{0BBF6B99-3D85-4BFB-85D3-4EDA7B1B8724}"/>
    <dgm:cxn modelId="{5E6FF992-DFFD-4AF1-BAFF-EDA732CF816B}" srcId="{C8FAC0AD-966E-4B2F-A550-1358A68E5FD4}" destId="{E2051580-72CE-4D4B-B313-54466284ABFA}" srcOrd="0" destOrd="0" parTransId="{8772DED2-866A-4275-924A-0C2F60FC53D6}" sibTransId="{E7390D49-B51F-4A97-92E5-2F394DF4789B}"/>
    <dgm:cxn modelId="{A0C4D9DC-B0E8-47CB-AA0D-C9DBE4D3F7E7}" type="presOf" srcId="{FF4DB565-38DB-403C-B645-0E1F0E342D83}" destId="{8F829E25-E25E-4060-8712-99E3C8FC913F}" srcOrd="0" destOrd="0" presId="urn:microsoft.com/office/officeart/2005/8/layout/hProcess4"/>
    <dgm:cxn modelId="{1D018CD4-5D38-4CFD-BE70-BA679B67683B}" type="presOf" srcId="{67000FBC-CCE0-4FD1-8FB1-8D96FA2E9A59}" destId="{0CB30F71-7A7F-4C86-8421-C151E7FF9A1F}" srcOrd="1" destOrd="1" presId="urn:microsoft.com/office/officeart/2005/8/layout/hProcess4"/>
    <dgm:cxn modelId="{89BDC7E3-1549-4113-B81A-ED78BCA002D6}" type="presOf" srcId="{35327988-5713-4439-B9B2-5E981A21E732}" destId="{0C6CBC03-F4CF-43A7-8619-94CCCB65E239}" srcOrd="0" destOrd="0" presId="urn:microsoft.com/office/officeart/2005/8/layout/hProcess4"/>
    <dgm:cxn modelId="{D79F05A0-DB99-4F87-95AC-44669BE08EBB}" srcId="{B5A647ED-5EA3-4473-88F5-05C865055FEE}" destId="{35327988-5713-4439-B9B2-5E981A21E732}" srcOrd="1" destOrd="0" parTransId="{6CCEC51D-0492-4A80-99BC-ACBB0D309684}" sibTransId="{D826D54A-AB11-4D39-A741-DE34CE28927D}"/>
    <dgm:cxn modelId="{CC320277-4EAE-4B91-B4EC-2CC98E7339A4}" srcId="{35327988-5713-4439-B9B2-5E981A21E732}" destId="{2E13F5A2-102D-441E-B06A-E3151F09CF0A}" srcOrd="0" destOrd="0" parTransId="{EF3E6215-1BD5-4DC5-A60D-75E0D88D5C80}" sibTransId="{E4696F50-DD3D-419A-AF8D-AD743A69ADBE}"/>
    <dgm:cxn modelId="{0604B164-F2CC-484A-9263-F257823F9215}" srcId="{C8FAC0AD-966E-4B2F-A550-1358A68E5FD4}" destId="{67000FBC-CCE0-4FD1-8FB1-8D96FA2E9A59}" srcOrd="1" destOrd="0" parTransId="{89F35D85-33D9-4A31-BFF8-BC998CF64F59}" sibTransId="{7C6CF431-52CA-4E49-90A3-4A3B80C983A6}"/>
    <dgm:cxn modelId="{7B64CDC8-C774-4A5E-8ABE-FB2017CF6524}" type="presOf" srcId="{67000FBC-CCE0-4FD1-8FB1-8D96FA2E9A59}" destId="{3CB74C0D-3674-452A-8399-2EAE0A40DF51}" srcOrd="0" destOrd="1" presId="urn:microsoft.com/office/officeart/2005/8/layout/hProcess4"/>
    <dgm:cxn modelId="{0E76F27E-208E-46E2-B5EC-8A54B44E5547}" srcId="{B5A647ED-5EA3-4473-88F5-05C865055FEE}" destId="{D3BB9BA0-4C4D-4248-8B71-B43A6E4EBE29}" srcOrd="0" destOrd="0" parTransId="{D75121E9-667A-4CBA-A8C1-ACEB0563C296}" sibTransId="{FF4DB565-38DB-403C-B645-0E1F0E342D83}"/>
    <dgm:cxn modelId="{8DED5ADE-BD8F-4FB9-B643-340F09186B6B}" type="presOf" srcId="{30958532-0192-4338-A5E8-BBCF7251009B}" destId="{32425DA2-409E-4B1A-AFCF-27053B1DFAC2}" srcOrd="0" destOrd="0" presId="urn:microsoft.com/office/officeart/2005/8/layout/hProcess4"/>
    <dgm:cxn modelId="{51D5F4CE-BDF0-4029-BC30-2CD114F2800C}" type="presOf" srcId="{D3BB9BA0-4C4D-4248-8B71-B43A6E4EBE29}" destId="{E391B359-86DC-4F0C-9DA5-83DFBC528F53}" srcOrd="0" destOrd="0" presId="urn:microsoft.com/office/officeart/2005/8/layout/hProcess4"/>
    <dgm:cxn modelId="{B23515B1-7597-497A-A99D-5362C210BC06}" type="presOf" srcId="{30958532-0192-4338-A5E8-BBCF7251009B}" destId="{6F4CC901-8BD0-4432-9CDA-0A953F7A52AD}" srcOrd="1" destOrd="0" presId="urn:microsoft.com/office/officeart/2005/8/layout/hProcess4"/>
    <dgm:cxn modelId="{3B112EE1-C7D2-4DDE-9C22-2170EB7D70B7}" srcId="{B5A647ED-5EA3-4473-88F5-05C865055FEE}" destId="{C8FAC0AD-966E-4B2F-A550-1358A68E5FD4}" srcOrd="2" destOrd="0" parTransId="{8B8008BE-7F8F-4177-8C26-60BCAB76D97C}" sibTransId="{C01EA90D-D337-4E20-AB05-9902EB283A16}"/>
    <dgm:cxn modelId="{79A3BCF0-8F3C-4FE7-B2DF-27096E75C3FF}" type="presOf" srcId="{2E13F5A2-102D-441E-B06A-E3151F09CF0A}" destId="{25E69943-4652-48A5-B8EB-126AD810473F}" srcOrd="1" destOrd="0" presId="urn:microsoft.com/office/officeart/2005/8/layout/hProcess4"/>
    <dgm:cxn modelId="{949ABE14-475F-4214-8299-579236A48CAE}" type="presParOf" srcId="{4C0594F0-837D-424B-B1B1-2EF47F083BF6}" destId="{015C06F8-78E7-485A-96BA-D96BD6263E12}" srcOrd="0" destOrd="0" presId="urn:microsoft.com/office/officeart/2005/8/layout/hProcess4"/>
    <dgm:cxn modelId="{0ECD36DD-5D22-4FA6-9931-424B18BE5290}" type="presParOf" srcId="{4C0594F0-837D-424B-B1B1-2EF47F083BF6}" destId="{E5BD10F1-88A9-4641-9F1D-69DE58B4202E}" srcOrd="1" destOrd="0" presId="urn:microsoft.com/office/officeart/2005/8/layout/hProcess4"/>
    <dgm:cxn modelId="{C635CD54-42F3-485F-AE07-A3CF5612DA0B}" type="presParOf" srcId="{4C0594F0-837D-424B-B1B1-2EF47F083BF6}" destId="{00C6264E-072F-44FF-9430-9342734A3268}" srcOrd="2" destOrd="0" presId="urn:microsoft.com/office/officeart/2005/8/layout/hProcess4"/>
    <dgm:cxn modelId="{CED94533-A4ED-4B2E-9BAD-3CFDCB1F567C}" type="presParOf" srcId="{00C6264E-072F-44FF-9430-9342734A3268}" destId="{2ED06B7E-1A17-4F14-919A-97370923974A}" srcOrd="0" destOrd="0" presId="urn:microsoft.com/office/officeart/2005/8/layout/hProcess4"/>
    <dgm:cxn modelId="{CBCDA53F-EC51-4013-8E42-F1718285F1C5}" type="presParOf" srcId="{2ED06B7E-1A17-4F14-919A-97370923974A}" destId="{66DCE9D3-8D5A-4233-98A9-E7504489A542}" srcOrd="0" destOrd="0" presId="urn:microsoft.com/office/officeart/2005/8/layout/hProcess4"/>
    <dgm:cxn modelId="{5F5D00FE-A795-4903-9966-DCD68FA01BC8}" type="presParOf" srcId="{2ED06B7E-1A17-4F14-919A-97370923974A}" destId="{32425DA2-409E-4B1A-AFCF-27053B1DFAC2}" srcOrd="1" destOrd="0" presId="urn:microsoft.com/office/officeart/2005/8/layout/hProcess4"/>
    <dgm:cxn modelId="{7FD8DDD4-5092-4557-BDB7-BE0E867323EA}" type="presParOf" srcId="{2ED06B7E-1A17-4F14-919A-97370923974A}" destId="{6F4CC901-8BD0-4432-9CDA-0A953F7A52AD}" srcOrd="2" destOrd="0" presId="urn:microsoft.com/office/officeart/2005/8/layout/hProcess4"/>
    <dgm:cxn modelId="{F661C3D2-A99B-40E8-A1A8-65B756A487E4}" type="presParOf" srcId="{2ED06B7E-1A17-4F14-919A-97370923974A}" destId="{E391B359-86DC-4F0C-9DA5-83DFBC528F53}" srcOrd="3" destOrd="0" presId="urn:microsoft.com/office/officeart/2005/8/layout/hProcess4"/>
    <dgm:cxn modelId="{AB18E04D-8FB6-4487-882C-5E5A95CC6D39}" type="presParOf" srcId="{2ED06B7E-1A17-4F14-919A-97370923974A}" destId="{1DC74524-E04E-44FA-A1E3-D29704939EB7}" srcOrd="4" destOrd="0" presId="urn:microsoft.com/office/officeart/2005/8/layout/hProcess4"/>
    <dgm:cxn modelId="{1856FB6B-B7E8-4DA1-ABC0-C5807B69D274}" type="presParOf" srcId="{00C6264E-072F-44FF-9430-9342734A3268}" destId="{8F829E25-E25E-4060-8712-99E3C8FC913F}" srcOrd="1" destOrd="0" presId="urn:microsoft.com/office/officeart/2005/8/layout/hProcess4"/>
    <dgm:cxn modelId="{0BB95611-6A5C-47B5-8EE5-7210DF0B1DB3}" type="presParOf" srcId="{00C6264E-072F-44FF-9430-9342734A3268}" destId="{C3A774C9-FBF2-4823-B4B4-9E23796099E8}" srcOrd="2" destOrd="0" presId="urn:microsoft.com/office/officeart/2005/8/layout/hProcess4"/>
    <dgm:cxn modelId="{E0DD11D2-6189-443F-BAD5-971AF769C9F4}" type="presParOf" srcId="{C3A774C9-FBF2-4823-B4B4-9E23796099E8}" destId="{A9306862-B01C-4472-B600-597B9E5FA03C}" srcOrd="0" destOrd="0" presId="urn:microsoft.com/office/officeart/2005/8/layout/hProcess4"/>
    <dgm:cxn modelId="{38BD09E2-1869-4559-8645-4AF1638933E6}" type="presParOf" srcId="{C3A774C9-FBF2-4823-B4B4-9E23796099E8}" destId="{170652D0-1CB8-40A5-8110-874AB2ACF32A}" srcOrd="1" destOrd="0" presId="urn:microsoft.com/office/officeart/2005/8/layout/hProcess4"/>
    <dgm:cxn modelId="{87BD0F86-C948-4B7A-AF2D-A1DEE4EDB2A1}" type="presParOf" srcId="{C3A774C9-FBF2-4823-B4B4-9E23796099E8}" destId="{25E69943-4652-48A5-B8EB-126AD810473F}" srcOrd="2" destOrd="0" presId="urn:microsoft.com/office/officeart/2005/8/layout/hProcess4"/>
    <dgm:cxn modelId="{F4A4F86F-8246-44CA-B39F-5CB6F861E5B3}" type="presParOf" srcId="{C3A774C9-FBF2-4823-B4B4-9E23796099E8}" destId="{0C6CBC03-F4CF-43A7-8619-94CCCB65E239}" srcOrd="3" destOrd="0" presId="urn:microsoft.com/office/officeart/2005/8/layout/hProcess4"/>
    <dgm:cxn modelId="{19859CD3-454C-4A72-A75D-61245A537E6A}" type="presParOf" srcId="{C3A774C9-FBF2-4823-B4B4-9E23796099E8}" destId="{2CDC74EE-EDCE-49E1-9986-49D9ADF121A7}" srcOrd="4" destOrd="0" presId="urn:microsoft.com/office/officeart/2005/8/layout/hProcess4"/>
    <dgm:cxn modelId="{FD1B447E-367D-4CDC-A4C9-BB1346FF9F9A}" type="presParOf" srcId="{00C6264E-072F-44FF-9430-9342734A3268}" destId="{5BC7ED28-9520-490D-A9A9-98898E02A39E}" srcOrd="3" destOrd="0" presId="urn:microsoft.com/office/officeart/2005/8/layout/hProcess4"/>
    <dgm:cxn modelId="{7BBF631C-F3EC-40DF-BF8C-676A325F2B20}" type="presParOf" srcId="{00C6264E-072F-44FF-9430-9342734A3268}" destId="{B9BDE88A-E17E-440C-B2DE-C3D2411DE4AA}" srcOrd="4" destOrd="0" presId="urn:microsoft.com/office/officeart/2005/8/layout/hProcess4"/>
    <dgm:cxn modelId="{8552C718-BD07-4EAB-8B49-CABC856BBB1A}" type="presParOf" srcId="{B9BDE88A-E17E-440C-B2DE-C3D2411DE4AA}" destId="{AC57B2CD-52A4-4F56-B34D-18877E071DBA}" srcOrd="0" destOrd="0" presId="urn:microsoft.com/office/officeart/2005/8/layout/hProcess4"/>
    <dgm:cxn modelId="{081BAA8B-11F2-4ACF-AB83-0009CA204AAE}" type="presParOf" srcId="{B9BDE88A-E17E-440C-B2DE-C3D2411DE4AA}" destId="{3CB74C0D-3674-452A-8399-2EAE0A40DF51}" srcOrd="1" destOrd="0" presId="urn:microsoft.com/office/officeart/2005/8/layout/hProcess4"/>
    <dgm:cxn modelId="{C7BC00BA-5FD1-4CF6-8C6E-2EC379B80454}" type="presParOf" srcId="{B9BDE88A-E17E-440C-B2DE-C3D2411DE4AA}" destId="{0CB30F71-7A7F-4C86-8421-C151E7FF9A1F}" srcOrd="2" destOrd="0" presId="urn:microsoft.com/office/officeart/2005/8/layout/hProcess4"/>
    <dgm:cxn modelId="{455F1A38-EFDA-465C-AA2F-6D43C2344558}" type="presParOf" srcId="{B9BDE88A-E17E-440C-B2DE-C3D2411DE4AA}" destId="{3FC93C43-0443-49EE-9590-3D5FFBA63FFF}" srcOrd="3" destOrd="0" presId="urn:microsoft.com/office/officeart/2005/8/layout/hProcess4"/>
    <dgm:cxn modelId="{AC6FC00D-A05F-4BF5-A840-A0148D9E2D1A}" type="presParOf" srcId="{B9BDE88A-E17E-440C-B2DE-C3D2411DE4AA}" destId="{299C0C94-398B-46E5-8AD1-44A34FAEAC13}" srcOrd="4" destOrd="0" presId="urn:microsoft.com/office/officeart/2005/8/layout/hProcess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BBB58AB-AC29-48C3-B1F0-B9E640031E03}" type="doc">
      <dgm:prSet loTypeId="urn:microsoft.com/office/officeart/2008/layout/LinedList" loCatId="list" qsTypeId="urn:microsoft.com/office/officeart/2005/8/quickstyle/3d1" qsCatId="3D" csTypeId="urn:microsoft.com/office/officeart/2005/8/colors/colorful5" csCatId="colorful" phldr="1"/>
      <dgm:spPr/>
      <dgm:t>
        <a:bodyPr/>
        <a:lstStyle/>
        <a:p>
          <a:endParaRPr lang="en-CA"/>
        </a:p>
      </dgm:t>
    </dgm:pt>
    <dgm:pt modelId="{13C9B44A-672C-4FB6-8A3E-3DC8B2E96D25}">
      <dgm:prSet phldrT="[Text]" custT="1"/>
      <dgm:spPr/>
      <dgm:t>
        <a:bodyPr/>
        <a:lstStyle/>
        <a:p>
          <a:r>
            <a:rPr lang="en-CA" sz="2000" dirty="0" smtClean="0"/>
            <a:t>Applications</a:t>
          </a:r>
          <a:endParaRPr lang="en-CA" sz="2000" dirty="0"/>
        </a:p>
      </dgm:t>
    </dgm:pt>
    <dgm:pt modelId="{C497E2B2-7D4D-4F8E-8959-BF5AC4BBCA3C}" type="parTrans" cxnId="{4AB10D64-3B3A-44F4-AC25-544520D83FED}">
      <dgm:prSet/>
      <dgm:spPr/>
      <dgm:t>
        <a:bodyPr/>
        <a:lstStyle/>
        <a:p>
          <a:endParaRPr lang="en-CA" sz="2000"/>
        </a:p>
      </dgm:t>
    </dgm:pt>
    <dgm:pt modelId="{98E7CECC-E6A8-4C9E-9362-9408D11FF03B}" type="sibTrans" cxnId="{4AB10D64-3B3A-44F4-AC25-544520D83FED}">
      <dgm:prSet/>
      <dgm:spPr/>
      <dgm:t>
        <a:bodyPr/>
        <a:lstStyle/>
        <a:p>
          <a:endParaRPr lang="en-CA" sz="2000"/>
        </a:p>
      </dgm:t>
    </dgm:pt>
    <dgm:pt modelId="{F7125BC4-4B88-4E19-AA4B-3CBB7CC6798A}">
      <dgm:prSet phldrT="[Text]" custT="1"/>
      <dgm:spPr/>
      <dgm:t>
        <a:bodyPr/>
        <a:lstStyle/>
        <a:p>
          <a:r>
            <a:rPr lang="en-CA" sz="2000" dirty="0" smtClean="0"/>
            <a:t>Developer’s Manual</a:t>
          </a:r>
          <a:endParaRPr lang="en-CA" sz="2000" dirty="0"/>
        </a:p>
      </dgm:t>
    </dgm:pt>
    <dgm:pt modelId="{BA9215F6-448C-4476-B4AB-A9432FB3ACDF}" type="parTrans" cxnId="{AADD6FDE-4F35-4611-A1FE-AA6C2DB234A2}">
      <dgm:prSet/>
      <dgm:spPr/>
      <dgm:t>
        <a:bodyPr/>
        <a:lstStyle/>
        <a:p>
          <a:endParaRPr lang="en-CA" sz="2000"/>
        </a:p>
      </dgm:t>
    </dgm:pt>
    <dgm:pt modelId="{5DD6AA5F-6F16-461B-B53A-31CA3476ACCE}" type="sibTrans" cxnId="{AADD6FDE-4F35-4611-A1FE-AA6C2DB234A2}">
      <dgm:prSet/>
      <dgm:spPr/>
      <dgm:t>
        <a:bodyPr/>
        <a:lstStyle/>
        <a:p>
          <a:endParaRPr lang="en-CA" sz="2000"/>
        </a:p>
      </dgm:t>
    </dgm:pt>
    <dgm:pt modelId="{405B6A43-E0B3-4BAC-AFF2-A254DD51AF81}">
      <dgm:prSet phldrT="[Text]" custT="1"/>
      <dgm:spPr/>
      <dgm:t>
        <a:bodyPr/>
        <a:lstStyle/>
        <a:p>
          <a:r>
            <a:rPr lang="en-CA" sz="2000" dirty="0" smtClean="0"/>
            <a:t>Admin Manual</a:t>
          </a:r>
          <a:endParaRPr lang="en-CA" sz="2000" dirty="0"/>
        </a:p>
      </dgm:t>
    </dgm:pt>
    <dgm:pt modelId="{B06ABA9A-C14C-450D-AEEA-FAB72ED6218D}" type="parTrans" cxnId="{8DF05A81-034A-4196-B13C-4A51CD065260}">
      <dgm:prSet/>
      <dgm:spPr/>
      <dgm:t>
        <a:bodyPr/>
        <a:lstStyle/>
        <a:p>
          <a:endParaRPr lang="en-CA" sz="2000"/>
        </a:p>
      </dgm:t>
    </dgm:pt>
    <dgm:pt modelId="{DAEB4492-DF04-4ED0-B762-9A28F392422F}" type="sibTrans" cxnId="{8DF05A81-034A-4196-B13C-4A51CD065260}">
      <dgm:prSet/>
      <dgm:spPr/>
      <dgm:t>
        <a:bodyPr/>
        <a:lstStyle/>
        <a:p>
          <a:endParaRPr lang="en-CA" sz="2000"/>
        </a:p>
      </dgm:t>
    </dgm:pt>
    <dgm:pt modelId="{17189F44-D4AF-431D-8E39-3DE28085D6C6}">
      <dgm:prSet phldrT="[Text]" custT="1"/>
      <dgm:spPr/>
      <dgm:t>
        <a:bodyPr/>
        <a:lstStyle/>
        <a:p>
          <a:r>
            <a:rPr lang="en-CA" sz="2000" dirty="0" smtClean="0"/>
            <a:t>Documents</a:t>
          </a:r>
          <a:endParaRPr lang="en-CA" sz="2000" dirty="0"/>
        </a:p>
      </dgm:t>
    </dgm:pt>
    <dgm:pt modelId="{5F770714-BF88-439E-BBFD-5C34679F9865}" type="parTrans" cxnId="{A3BF4569-0DDC-4216-9E6F-2B4D08C9834A}">
      <dgm:prSet/>
      <dgm:spPr/>
      <dgm:t>
        <a:bodyPr/>
        <a:lstStyle/>
        <a:p>
          <a:endParaRPr lang="en-CA" sz="2000"/>
        </a:p>
      </dgm:t>
    </dgm:pt>
    <dgm:pt modelId="{939BC47B-883E-4A86-A627-48A04F826DA4}" type="sibTrans" cxnId="{A3BF4569-0DDC-4216-9E6F-2B4D08C9834A}">
      <dgm:prSet/>
      <dgm:spPr/>
      <dgm:t>
        <a:bodyPr/>
        <a:lstStyle/>
        <a:p>
          <a:endParaRPr lang="en-CA" sz="2000"/>
        </a:p>
      </dgm:t>
    </dgm:pt>
    <dgm:pt modelId="{BD4DE9AC-B31F-4F4D-8867-0385D030CFCD}">
      <dgm:prSet phldrT="[Text]" custT="1"/>
      <dgm:spPr/>
      <dgm:t>
        <a:bodyPr/>
        <a:lstStyle/>
        <a:p>
          <a:r>
            <a:rPr lang="en-CA" sz="2000" dirty="0" smtClean="0"/>
            <a:t>Scheduler Web Application</a:t>
          </a:r>
          <a:endParaRPr lang="en-CA" sz="2000" dirty="0"/>
        </a:p>
      </dgm:t>
    </dgm:pt>
    <dgm:pt modelId="{27162631-E068-4FEA-9AA1-3E20C6E0E155}" type="parTrans" cxnId="{82FDA383-2239-4E79-95B1-A56B7B139196}">
      <dgm:prSet/>
      <dgm:spPr/>
      <dgm:t>
        <a:bodyPr/>
        <a:lstStyle/>
        <a:p>
          <a:endParaRPr lang="en-CA" sz="2000"/>
        </a:p>
      </dgm:t>
    </dgm:pt>
    <dgm:pt modelId="{B4D29D19-0E29-4C55-931B-FD8847D4F8AF}" type="sibTrans" cxnId="{82FDA383-2239-4E79-95B1-A56B7B139196}">
      <dgm:prSet/>
      <dgm:spPr/>
      <dgm:t>
        <a:bodyPr/>
        <a:lstStyle/>
        <a:p>
          <a:endParaRPr lang="en-CA" sz="2000"/>
        </a:p>
      </dgm:t>
    </dgm:pt>
    <dgm:pt modelId="{C5EC2408-1736-436F-A52E-12ABEB69A9CC}">
      <dgm:prSet phldrT="[Text]" custT="1"/>
      <dgm:spPr/>
      <dgm:t>
        <a:bodyPr/>
        <a:lstStyle/>
        <a:p>
          <a:r>
            <a:rPr lang="en-CA" sz="2000" dirty="0" smtClean="0"/>
            <a:t>Scheduler Mobile Application</a:t>
          </a:r>
          <a:endParaRPr lang="en-CA" sz="2000" dirty="0"/>
        </a:p>
      </dgm:t>
    </dgm:pt>
    <dgm:pt modelId="{E0DCE332-9F61-49A7-9B6E-B6397DC27F69}" type="parTrans" cxnId="{75AFB045-7AA6-49F9-BEE7-47311227082C}">
      <dgm:prSet/>
      <dgm:spPr/>
      <dgm:t>
        <a:bodyPr/>
        <a:lstStyle/>
        <a:p>
          <a:endParaRPr lang="en-CA" sz="2000"/>
        </a:p>
      </dgm:t>
    </dgm:pt>
    <dgm:pt modelId="{E7E7178B-C9A4-4E31-BFEC-C3E97BFF650A}" type="sibTrans" cxnId="{75AFB045-7AA6-49F9-BEE7-47311227082C}">
      <dgm:prSet/>
      <dgm:spPr/>
      <dgm:t>
        <a:bodyPr/>
        <a:lstStyle/>
        <a:p>
          <a:endParaRPr lang="en-CA" sz="2000"/>
        </a:p>
      </dgm:t>
    </dgm:pt>
    <dgm:pt modelId="{0C27DEE2-BAFE-4AC9-A70D-4CEF6AB59BDB}">
      <dgm:prSet phldrT="[Text]" custT="1"/>
      <dgm:spPr/>
      <dgm:t>
        <a:bodyPr/>
        <a:lstStyle/>
        <a:p>
          <a:r>
            <a:rPr lang="en-CA" sz="2000" dirty="0" smtClean="0"/>
            <a:t>User’s Manual</a:t>
          </a:r>
          <a:endParaRPr lang="en-CA" sz="2000" dirty="0"/>
        </a:p>
      </dgm:t>
    </dgm:pt>
    <dgm:pt modelId="{D70B61BC-A012-4C16-9242-90C77F1F4BA1}" type="parTrans" cxnId="{E9090DF8-50B6-423A-A757-AACE187DFC3F}">
      <dgm:prSet/>
      <dgm:spPr/>
      <dgm:t>
        <a:bodyPr/>
        <a:lstStyle/>
        <a:p>
          <a:endParaRPr lang="en-CA" sz="2000"/>
        </a:p>
      </dgm:t>
    </dgm:pt>
    <dgm:pt modelId="{58B40E09-2105-4023-8481-F02DC31B2C19}" type="sibTrans" cxnId="{E9090DF8-50B6-423A-A757-AACE187DFC3F}">
      <dgm:prSet/>
      <dgm:spPr/>
      <dgm:t>
        <a:bodyPr/>
        <a:lstStyle/>
        <a:p>
          <a:endParaRPr lang="en-CA" sz="2000"/>
        </a:p>
      </dgm:t>
    </dgm:pt>
    <dgm:pt modelId="{DFCA6544-6640-4867-8358-D0DC020678C1}" type="pres">
      <dgm:prSet presAssocID="{BBBB58AB-AC29-48C3-B1F0-B9E640031E03}" presName="vert0" presStyleCnt="0">
        <dgm:presLayoutVars>
          <dgm:dir/>
          <dgm:animOne val="branch"/>
          <dgm:animLvl val="lvl"/>
        </dgm:presLayoutVars>
      </dgm:prSet>
      <dgm:spPr/>
      <dgm:t>
        <a:bodyPr/>
        <a:lstStyle/>
        <a:p>
          <a:endParaRPr lang="en-CA"/>
        </a:p>
      </dgm:t>
    </dgm:pt>
    <dgm:pt modelId="{15FF283A-EF86-4AD2-A268-995E3B673CBC}" type="pres">
      <dgm:prSet presAssocID="{13C9B44A-672C-4FB6-8A3E-3DC8B2E96D25}" presName="thickLine" presStyleLbl="alignNode1" presStyleIdx="0" presStyleCnt="2"/>
      <dgm:spPr/>
    </dgm:pt>
    <dgm:pt modelId="{868F725D-7755-4C1A-B80D-3266C23E5881}" type="pres">
      <dgm:prSet presAssocID="{13C9B44A-672C-4FB6-8A3E-3DC8B2E96D25}" presName="horz1" presStyleCnt="0"/>
      <dgm:spPr/>
    </dgm:pt>
    <dgm:pt modelId="{FB9F4090-F167-4ED0-AECE-989418799494}" type="pres">
      <dgm:prSet presAssocID="{13C9B44A-672C-4FB6-8A3E-3DC8B2E96D25}" presName="tx1" presStyleLbl="revTx" presStyleIdx="0" presStyleCnt="7"/>
      <dgm:spPr/>
      <dgm:t>
        <a:bodyPr/>
        <a:lstStyle/>
        <a:p>
          <a:endParaRPr lang="en-CA"/>
        </a:p>
      </dgm:t>
    </dgm:pt>
    <dgm:pt modelId="{0D09B35B-1010-479C-AEDB-6FBF64A2EE33}" type="pres">
      <dgm:prSet presAssocID="{13C9B44A-672C-4FB6-8A3E-3DC8B2E96D25}" presName="vert1" presStyleCnt="0"/>
      <dgm:spPr/>
    </dgm:pt>
    <dgm:pt modelId="{8E2D83E3-6822-4437-B942-731609D815AC}" type="pres">
      <dgm:prSet presAssocID="{BD4DE9AC-B31F-4F4D-8867-0385D030CFCD}" presName="vertSpace2a" presStyleCnt="0"/>
      <dgm:spPr/>
    </dgm:pt>
    <dgm:pt modelId="{9AE8CD59-8786-487A-82CF-3CBB627C0D63}" type="pres">
      <dgm:prSet presAssocID="{BD4DE9AC-B31F-4F4D-8867-0385D030CFCD}" presName="horz2" presStyleCnt="0"/>
      <dgm:spPr/>
    </dgm:pt>
    <dgm:pt modelId="{3C40786B-33B8-42E7-9CE8-E9E7C1E9B696}" type="pres">
      <dgm:prSet presAssocID="{BD4DE9AC-B31F-4F4D-8867-0385D030CFCD}" presName="horzSpace2" presStyleCnt="0"/>
      <dgm:spPr/>
    </dgm:pt>
    <dgm:pt modelId="{AC5E050E-C767-4411-BC6C-8812FF5B647E}" type="pres">
      <dgm:prSet presAssocID="{BD4DE9AC-B31F-4F4D-8867-0385D030CFCD}" presName="tx2" presStyleLbl="revTx" presStyleIdx="1" presStyleCnt="7"/>
      <dgm:spPr/>
      <dgm:t>
        <a:bodyPr/>
        <a:lstStyle/>
        <a:p>
          <a:endParaRPr lang="en-CA"/>
        </a:p>
      </dgm:t>
    </dgm:pt>
    <dgm:pt modelId="{C909CD4C-52B6-428B-82A9-0C9EDB01A560}" type="pres">
      <dgm:prSet presAssocID="{BD4DE9AC-B31F-4F4D-8867-0385D030CFCD}" presName="vert2" presStyleCnt="0"/>
      <dgm:spPr/>
    </dgm:pt>
    <dgm:pt modelId="{6A216248-5104-4411-8B20-9BE1EA037512}" type="pres">
      <dgm:prSet presAssocID="{BD4DE9AC-B31F-4F4D-8867-0385D030CFCD}" presName="thinLine2b" presStyleLbl="callout" presStyleIdx="0" presStyleCnt="5"/>
      <dgm:spPr/>
    </dgm:pt>
    <dgm:pt modelId="{D5BB96F0-14F3-4DF3-B1CC-404FB9FF61A3}" type="pres">
      <dgm:prSet presAssocID="{BD4DE9AC-B31F-4F4D-8867-0385D030CFCD}" presName="vertSpace2b" presStyleCnt="0"/>
      <dgm:spPr/>
    </dgm:pt>
    <dgm:pt modelId="{36D34CE1-B789-4D13-BC23-4C770F588D05}" type="pres">
      <dgm:prSet presAssocID="{C5EC2408-1736-436F-A52E-12ABEB69A9CC}" presName="horz2" presStyleCnt="0"/>
      <dgm:spPr/>
    </dgm:pt>
    <dgm:pt modelId="{C279D81E-D488-46B4-B178-BF0B85C0250C}" type="pres">
      <dgm:prSet presAssocID="{C5EC2408-1736-436F-A52E-12ABEB69A9CC}" presName="horzSpace2" presStyleCnt="0"/>
      <dgm:spPr/>
    </dgm:pt>
    <dgm:pt modelId="{53D157F4-94BA-4D47-8132-9DEC19CC7819}" type="pres">
      <dgm:prSet presAssocID="{C5EC2408-1736-436F-A52E-12ABEB69A9CC}" presName="tx2" presStyleLbl="revTx" presStyleIdx="2" presStyleCnt="7"/>
      <dgm:spPr/>
      <dgm:t>
        <a:bodyPr/>
        <a:lstStyle/>
        <a:p>
          <a:endParaRPr lang="en-CA"/>
        </a:p>
      </dgm:t>
    </dgm:pt>
    <dgm:pt modelId="{32D34B97-409F-42C0-A53B-1C53D57F659A}" type="pres">
      <dgm:prSet presAssocID="{C5EC2408-1736-436F-A52E-12ABEB69A9CC}" presName="vert2" presStyleCnt="0"/>
      <dgm:spPr/>
    </dgm:pt>
    <dgm:pt modelId="{B4F3722D-A775-4DD8-B12D-B304A9C1FFA9}" type="pres">
      <dgm:prSet presAssocID="{C5EC2408-1736-436F-A52E-12ABEB69A9CC}" presName="thinLine2b" presStyleLbl="callout" presStyleIdx="1" presStyleCnt="5"/>
      <dgm:spPr/>
    </dgm:pt>
    <dgm:pt modelId="{0DFA9A82-B557-4771-8C3A-4F526F9D484D}" type="pres">
      <dgm:prSet presAssocID="{C5EC2408-1736-436F-A52E-12ABEB69A9CC}" presName="vertSpace2b" presStyleCnt="0"/>
      <dgm:spPr/>
    </dgm:pt>
    <dgm:pt modelId="{ACC5D85F-D3B0-43E3-8FF8-88F8E37EC8B4}" type="pres">
      <dgm:prSet presAssocID="{17189F44-D4AF-431D-8E39-3DE28085D6C6}" presName="thickLine" presStyleLbl="alignNode1" presStyleIdx="1" presStyleCnt="2"/>
      <dgm:spPr/>
    </dgm:pt>
    <dgm:pt modelId="{4E066095-A347-4B76-AAA0-763A90DDE29C}" type="pres">
      <dgm:prSet presAssocID="{17189F44-D4AF-431D-8E39-3DE28085D6C6}" presName="horz1" presStyleCnt="0"/>
      <dgm:spPr/>
    </dgm:pt>
    <dgm:pt modelId="{430BCE35-AFC0-45C7-A50F-42579763AC74}" type="pres">
      <dgm:prSet presAssocID="{17189F44-D4AF-431D-8E39-3DE28085D6C6}" presName="tx1" presStyleLbl="revTx" presStyleIdx="3" presStyleCnt="7"/>
      <dgm:spPr/>
      <dgm:t>
        <a:bodyPr/>
        <a:lstStyle/>
        <a:p>
          <a:endParaRPr lang="en-CA"/>
        </a:p>
      </dgm:t>
    </dgm:pt>
    <dgm:pt modelId="{F2F0681D-8A16-40FE-AFEB-9A13E11A3605}" type="pres">
      <dgm:prSet presAssocID="{17189F44-D4AF-431D-8E39-3DE28085D6C6}" presName="vert1" presStyleCnt="0"/>
      <dgm:spPr/>
    </dgm:pt>
    <dgm:pt modelId="{70998C6E-C60C-4AF5-92C0-280C6B67BD5C}" type="pres">
      <dgm:prSet presAssocID="{F7125BC4-4B88-4E19-AA4B-3CBB7CC6798A}" presName="vertSpace2a" presStyleCnt="0"/>
      <dgm:spPr/>
    </dgm:pt>
    <dgm:pt modelId="{AF267925-2310-4F8F-9B7C-58DC975924BA}" type="pres">
      <dgm:prSet presAssocID="{F7125BC4-4B88-4E19-AA4B-3CBB7CC6798A}" presName="horz2" presStyleCnt="0"/>
      <dgm:spPr/>
    </dgm:pt>
    <dgm:pt modelId="{ABA048DD-944C-487E-9B1F-EE73811D2704}" type="pres">
      <dgm:prSet presAssocID="{F7125BC4-4B88-4E19-AA4B-3CBB7CC6798A}" presName="horzSpace2" presStyleCnt="0"/>
      <dgm:spPr/>
    </dgm:pt>
    <dgm:pt modelId="{BC33364F-B2C0-4ABC-AD85-0161F3A96C7B}" type="pres">
      <dgm:prSet presAssocID="{F7125BC4-4B88-4E19-AA4B-3CBB7CC6798A}" presName="tx2" presStyleLbl="revTx" presStyleIdx="4" presStyleCnt="7"/>
      <dgm:spPr/>
      <dgm:t>
        <a:bodyPr/>
        <a:lstStyle/>
        <a:p>
          <a:endParaRPr lang="en-CA"/>
        </a:p>
      </dgm:t>
    </dgm:pt>
    <dgm:pt modelId="{5620DA37-205D-4F9E-8318-9541D079401D}" type="pres">
      <dgm:prSet presAssocID="{F7125BC4-4B88-4E19-AA4B-3CBB7CC6798A}" presName="vert2" presStyleCnt="0"/>
      <dgm:spPr/>
    </dgm:pt>
    <dgm:pt modelId="{25899A7C-801D-4CB5-9ED7-B2A9870A70E3}" type="pres">
      <dgm:prSet presAssocID="{F7125BC4-4B88-4E19-AA4B-3CBB7CC6798A}" presName="thinLine2b" presStyleLbl="callout" presStyleIdx="2" presStyleCnt="5"/>
      <dgm:spPr/>
    </dgm:pt>
    <dgm:pt modelId="{55C3B3B3-C083-4A80-B544-92EA92165284}" type="pres">
      <dgm:prSet presAssocID="{F7125BC4-4B88-4E19-AA4B-3CBB7CC6798A}" presName="vertSpace2b" presStyleCnt="0"/>
      <dgm:spPr/>
    </dgm:pt>
    <dgm:pt modelId="{115A84FA-DA2C-4CA5-88C6-F283E5B182A9}" type="pres">
      <dgm:prSet presAssocID="{0C27DEE2-BAFE-4AC9-A70D-4CEF6AB59BDB}" presName="horz2" presStyleCnt="0"/>
      <dgm:spPr/>
    </dgm:pt>
    <dgm:pt modelId="{5D8F3F05-736C-4EC4-BE41-4018C28C4757}" type="pres">
      <dgm:prSet presAssocID="{0C27DEE2-BAFE-4AC9-A70D-4CEF6AB59BDB}" presName="horzSpace2" presStyleCnt="0"/>
      <dgm:spPr/>
    </dgm:pt>
    <dgm:pt modelId="{9100D94F-EE38-470B-83C0-6D779B66B9FF}" type="pres">
      <dgm:prSet presAssocID="{0C27DEE2-BAFE-4AC9-A70D-4CEF6AB59BDB}" presName="tx2" presStyleLbl="revTx" presStyleIdx="5" presStyleCnt="7"/>
      <dgm:spPr/>
      <dgm:t>
        <a:bodyPr/>
        <a:lstStyle/>
        <a:p>
          <a:endParaRPr lang="en-CA"/>
        </a:p>
      </dgm:t>
    </dgm:pt>
    <dgm:pt modelId="{9C3B9475-6E60-4C5B-AAD9-538EABCCBAD2}" type="pres">
      <dgm:prSet presAssocID="{0C27DEE2-BAFE-4AC9-A70D-4CEF6AB59BDB}" presName="vert2" presStyleCnt="0"/>
      <dgm:spPr/>
    </dgm:pt>
    <dgm:pt modelId="{8B306837-DE44-4A10-A340-AAA3011D2EC2}" type="pres">
      <dgm:prSet presAssocID="{0C27DEE2-BAFE-4AC9-A70D-4CEF6AB59BDB}" presName="thinLine2b" presStyleLbl="callout" presStyleIdx="3" presStyleCnt="5"/>
      <dgm:spPr/>
    </dgm:pt>
    <dgm:pt modelId="{C9E6E877-FD51-41DC-84AC-476BA3075B36}" type="pres">
      <dgm:prSet presAssocID="{0C27DEE2-BAFE-4AC9-A70D-4CEF6AB59BDB}" presName="vertSpace2b" presStyleCnt="0"/>
      <dgm:spPr/>
    </dgm:pt>
    <dgm:pt modelId="{DD8E13C9-A850-4486-8B41-A884081F932C}" type="pres">
      <dgm:prSet presAssocID="{405B6A43-E0B3-4BAC-AFF2-A254DD51AF81}" presName="horz2" presStyleCnt="0"/>
      <dgm:spPr/>
    </dgm:pt>
    <dgm:pt modelId="{E7F495CE-B2E2-4241-B1FC-090915649E58}" type="pres">
      <dgm:prSet presAssocID="{405B6A43-E0B3-4BAC-AFF2-A254DD51AF81}" presName="horzSpace2" presStyleCnt="0"/>
      <dgm:spPr/>
    </dgm:pt>
    <dgm:pt modelId="{95887BCE-4CEB-4915-95D0-E546C204230C}" type="pres">
      <dgm:prSet presAssocID="{405B6A43-E0B3-4BAC-AFF2-A254DD51AF81}" presName="tx2" presStyleLbl="revTx" presStyleIdx="6" presStyleCnt="7"/>
      <dgm:spPr/>
      <dgm:t>
        <a:bodyPr/>
        <a:lstStyle/>
        <a:p>
          <a:endParaRPr lang="en-CA"/>
        </a:p>
      </dgm:t>
    </dgm:pt>
    <dgm:pt modelId="{2ED7B2DF-A260-42BE-87F1-FD9F9F5CE4B7}" type="pres">
      <dgm:prSet presAssocID="{405B6A43-E0B3-4BAC-AFF2-A254DD51AF81}" presName="vert2" presStyleCnt="0"/>
      <dgm:spPr/>
    </dgm:pt>
    <dgm:pt modelId="{E7EB30D5-2811-4ED0-B266-043963190458}" type="pres">
      <dgm:prSet presAssocID="{405B6A43-E0B3-4BAC-AFF2-A254DD51AF81}" presName="thinLine2b" presStyleLbl="callout" presStyleIdx="4" presStyleCnt="5"/>
      <dgm:spPr/>
    </dgm:pt>
    <dgm:pt modelId="{E2F5D957-820F-4666-8CE7-2A8DB7734E6A}" type="pres">
      <dgm:prSet presAssocID="{405B6A43-E0B3-4BAC-AFF2-A254DD51AF81}" presName="vertSpace2b" presStyleCnt="0"/>
      <dgm:spPr/>
    </dgm:pt>
  </dgm:ptLst>
  <dgm:cxnLst>
    <dgm:cxn modelId="{E9090DF8-50B6-423A-A757-AACE187DFC3F}" srcId="{17189F44-D4AF-431D-8E39-3DE28085D6C6}" destId="{0C27DEE2-BAFE-4AC9-A70D-4CEF6AB59BDB}" srcOrd="1" destOrd="0" parTransId="{D70B61BC-A012-4C16-9242-90C77F1F4BA1}" sibTransId="{58B40E09-2105-4023-8481-F02DC31B2C19}"/>
    <dgm:cxn modelId="{1D4A7AF3-593D-4292-AFAB-EC0C0BCC9D83}" type="presOf" srcId="{BD4DE9AC-B31F-4F4D-8867-0385D030CFCD}" destId="{AC5E050E-C767-4411-BC6C-8812FF5B647E}" srcOrd="0" destOrd="0" presId="urn:microsoft.com/office/officeart/2008/layout/LinedList"/>
    <dgm:cxn modelId="{4AB10D64-3B3A-44F4-AC25-544520D83FED}" srcId="{BBBB58AB-AC29-48C3-B1F0-B9E640031E03}" destId="{13C9B44A-672C-4FB6-8A3E-3DC8B2E96D25}" srcOrd="0" destOrd="0" parTransId="{C497E2B2-7D4D-4F8E-8959-BF5AC4BBCA3C}" sibTransId="{98E7CECC-E6A8-4C9E-9362-9408D11FF03B}"/>
    <dgm:cxn modelId="{112842BD-4043-40B5-A38E-C001BCC1B5AE}" type="presOf" srcId="{13C9B44A-672C-4FB6-8A3E-3DC8B2E96D25}" destId="{FB9F4090-F167-4ED0-AECE-989418799494}" srcOrd="0" destOrd="0" presId="urn:microsoft.com/office/officeart/2008/layout/LinedList"/>
    <dgm:cxn modelId="{F7710ABE-8FD7-4BC1-B055-83DC0461D3D6}" type="presOf" srcId="{F7125BC4-4B88-4E19-AA4B-3CBB7CC6798A}" destId="{BC33364F-B2C0-4ABC-AD85-0161F3A96C7B}" srcOrd="0" destOrd="0" presId="urn:microsoft.com/office/officeart/2008/layout/LinedList"/>
    <dgm:cxn modelId="{82FDA383-2239-4E79-95B1-A56B7B139196}" srcId="{13C9B44A-672C-4FB6-8A3E-3DC8B2E96D25}" destId="{BD4DE9AC-B31F-4F4D-8867-0385D030CFCD}" srcOrd="0" destOrd="0" parTransId="{27162631-E068-4FEA-9AA1-3E20C6E0E155}" sibTransId="{B4D29D19-0E29-4C55-931B-FD8847D4F8AF}"/>
    <dgm:cxn modelId="{A1CE9D52-06FB-4A16-9579-0003FA7C3083}" type="presOf" srcId="{405B6A43-E0B3-4BAC-AFF2-A254DD51AF81}" destId="{95887BCE-4CEB-4915-95D0-E546C204230C}" srcOrd="0" destOrd="0" presId="urn:microsoft.com/office/officeart/2008/layout/LinedList"/>
    <dgm:cxn modelId="{A3BF4569-0DDC-4216-9E6F-2B4D08C9834A}" srcId="{BBBB58AB-AC29-48C3-B1F0-B9E640031E03}" destId="{17189F44-D4AF-431D-8E39-3DE28085D6C6}" srcOrd="1" destOrd="0" parTransId="{5F770714-BF88-439E-BBFD-5C34679F9865}" sibTransId="{939BC47B-883E-4A86-A627-48A04F826DA4}"/>
    <dgm:cxn modelId="{D85E6D93-B3D6-4D45-AC4E-D7030E2367B1}" type="presOf" srcId="{17189F44-D4AF-431D-8E39-3DE28085D6C6}" destId="{430BCE35-AFC0-45C7-A50F-42579763AC74}" srcOrd="0" destOrd="0" presId="urn:microsoft.com/office/officeart/2008/layout/LinedList"/>
    <dgm:cxn modelId="{75AFB045-7AA6-49F9-BEE7-47311227082C}" srcId="{13C9B44A-672C-4FB6-8A3E-3DC8B2E96D25}" destId="{C5EC2408-1736-436F-A52E-12ABEB69A9CC}" srcOrd="1" destOrd="0" parTransId="{E0DCE332-9F61-49A7-9B6E-B6397DC27F69}" sibTransId="{E7E7178B-C9A4-4E31-BFEC-C3E97BFF650A}"/>
    <dgm:cxn modelId="{26F4B7A9-789C-477B-A3AC-8024A35E57C0}" type="presOf" srcId="{0C27DEE2-BAFE-4AC9-A70D-4CEF6AB59BDB}" destId="{9100D94F-EE38-470B-83C0-6D779B66B9FF}" srcOrd="0" destOrd="0" presId="urn:microsoft.com/office/officeart/2008/layout/LinedList"/>
    <dgm:cxn modelId="{AADD6FDE-4F35-4611-A1FE-AA6C2DB234A2}" srcId="{17189F44-D4AF-431D-8E39-3DE28085D6C6}" destId="{F7125BC4-4B88-4E19-AA4B-3CBB7CC6798A}" srcOrd="0" destOrd="0" parTransId="{BA9215F6-448C-4476-B4AB-A9432FB3ACDF}" sibTransId="{5DD6AA5F-6F16-461B-B53A-31CA3476ACCE}"/>
    <dgm:cxn modelId="{8FA611B1-4583-4922-863C-891620739322}" type="presOf" srcId="{BBBB58AB-AC29-48C3-B1F0-B9E640031E03}" destId="{DFCA6544-6640-4867-8358-D0DC020678C1}" srcOrd="0" destOrd="0" presId="urn:microsoft.com/office/officeart/2008/layout/LinedList"/>
    <dgm:cxn modelId="{8DF05A81-034A-4196-B13C-4A51CD065260}" srcId="{17189F44-D4AF-431D-8E39-3DE28085D6C6}" destId="{405B6A43-E0B3-4BAC-AFF2-A254DD51AF81}" srcOrd="2" destOrd="0" parTransId="{B06ABA9A-C14C-450D-AEEA-FAB72ED6218D}" sibTransId="{DAEB4492-DF04-4ED0-B762-9A28F392422F}"/>
    <dgm:cxn modelId="{90B2CBCB-63A3-48DE-9E67-4C2862191F3C}" type="presOf" srcId="{C5EC2408-1736-436F-A52E-12ABEB69A9CC}" destId="{53D157F4-94BA-4D47-8132-9DEC19CC7819}" srcOrd="0" destOrd="0" presId="urn:microsoft.com/office/officeart/2008/layout/LinedList"/>
    <dgm:cxn modelId="{60AE9F56-D883-4C2E-906D-2EB58CCDD703}" type="presParOf" srcId="{DFCA6544-6640-4867-8358-D0DC020678C1}" destId="{15FF283A-EF86-4AD2-A268-995E3B673CBC}" srcOrd="0" destOrd="0" presId="urn:microsoft.com/office/officeart/2008/layout/LinedList"/>
    <dgm:cxn modelId="{F4AA8EC1-725F-4FD3-9E32-A15C126EAC86}" type="presParOf" srcId="{DFCA6544-6640-4867-8358-D0DC020678C1}" destId="{868F725D-7755-4C1A-B80D-3266C23E5881}" srcOrd="1" destOrd="0" presId="urn:microsoft.com/office/officeart/2008/layout/LinedList"/>
    <dgm:cxn modelId="{58D5ED0B-1214-4402-B167-CDAA9BCFFBD7}" type="presParOf" srcId="{868F725D-7755-4C1A-B80D-3266C23E5881}" destId="{FB9F4090-F167-4ED0-AECE-989418799494}" srcOrd="0" destOrd="0" presId="urn:microsoft.com/office/officeart/2008/layout/LinedList"/>
    <dgm:cxn modelId="{BB9F7C7B-F15B-4F48-B113-B9EA3A921F56}" type="presParOf" srcId="{868F725D-7755-4C1A-B80D-3266C23E5881}" destId="{0D09B35B-1010-479C-AEDB-6FBF64A2EE33}" srcOrd="1" destOrd="0" presId="urn:microsoft.com/office/officeart/2008/layout/LinedList"/>
    <dgm:cxn modelId="{210A7953-0575-4904-8599-14F1C2010961}" type="presParOf" srcId="{0D09B35B-1010-479C-AEDB-6FBF64A2EE33}" destId="{8E2D83E3-6822-4437-B942-731609D815AC}" srcOrd="0" destOrd="0" presId="urn:microsoft.com/office/officeart/2008/layout/LinedList"/>
    <dgm:cxn modelId="{CC72E89C-A99E-4960-854B-6F2948DABFA5}" type="presParOf" srcId="{0D09B35B-1010-479C-AEDB-6FBF64A2EE33}" destId="{9AE8CD59-8786-487A-82CF-3CBB627C0D63}" srcOrd="1" destOrd="0" presId="urn:microsoft.com/office/officeart/2008/layout/LinedList"/>
    <dgm:cxn modelId="{00FFC7E8-E2A2-4E8F-B9D5-73AF27C4A4C3}" type="presParOf" srcId="{9AE8CD59-8786-487A-82CF-3CBB627C0D63}" destId="{3C40786B-33B8-42E7-9CE8-E9E7C1E9B696}" srcOrd="0" destOrd="0" presId="urn:microsoft.com/office/officeart/2008/layout/LinedList"/>
    <dgm:cxn modelId="{9A6AE9D1-8FDF-4722-BC91-85B813947F70}" type="presParOf" srcId="{9AE8CD59-8786-487A-82CF-3CBB627C0D63}" destId="{AC5E050E-C767-4411-BC6C-8812FF5B647E}" srcOrd="1" destOrd="0" presId="urn:microsoft.com/office/officeart/2008/layout/LinedList"/>
    <dgm:cxn modelId="{A0041B84-8C8F-4E9F-AF39-42FA74A22B43}" type="presParOf" srcId="{9AE8CD59-8786-487A-82CF-3CBB627C0D63}" destId="{C909CD4C-52B6-428B-82A9-0C9EDB01A560}" srcOrd="2" destOrd="0" presId="urn:microsoft.com/office/officeart/2008/layout/LinedList"/>
    <dgm:cxn modelId="{3A9F8B40-4D58-465C-B821-1824DBE379ED}" type="presParOf" srcId="{0D09B35B-1010-479C-AEDB-6FBF64A2EE33}" destId="{6A216248-5104-4411-8B20-9BE1EA037512}" srcOrd="2" destOrd="0" presId="urn:microsoft.com/office/officeart/2008/layout/LinedList"/>
    <dgm:cxn modelId="{7A14EE53-C525-4301-8DE1-9EBAED42B492}" type="presParOf" srcId="{0D09B35B-1010-479C-AEDB-6FBF64A2EE33}" destId="{D5BB96F0-14F3-4DF3-B1CC-404FB9FF61A3}" srcOrd="3" destOrd="0" presId="urn:microsoft.com/office/officeart/2008/layout/LinedList"/>
    <dgm:cxn modelId="{86061688-C2A1-4AE0-9385-D77354847995}" type="presParOf" srcId="{0D09B35B-1010-479C-AEDB-6FBF64A2EE33}" destId="{36D34CE1-B789-4D13-BC23-4C770F588D05}" srcOrd="4" destOrd="0" presId="urn:microsoft.com/office/officeart/2008/layout/LinedList"/>
    <dgm:cxn modelId="{40998370-EB6E-415D-A47F-45DA66B7BC3B}" type="presParOf" srcId="{36D34CE1-B789-4D13-BC23-4C770F588D05}" destId="{C279D81E-D488-46B4-B178-BF0B85C0250C}" srcOrd="0" destOrd="0" presId="urn:microsoft.com/office/officeart/2008/layout/LinedList"/>
    <dgm:cxn modelId="{7388332F-0552-4326-B658-D47BADC5593F}" type="presParOf" srcId="{36D34CE1-B789-4D13-BC23-4C770F588D05}" destId="{53D157F4-94BA-4D47-8132-9DEC19CC7819}" srcOrd="1" destOrd="0" presId="urn:microsoft.com/office/officeart/2008/layout/LinedList"/>
    <dgm:cxn modelId="{235CBF66-1B0F-41F7-999E-1ABDC6D47FA6}" type="presParOf" srcId="{36D34CE1-B789-4D13-BC23-4C770F588D05}" destId="{32D34B97-409F-42C0-A53B-1C53D57F659A}" srcOrd="2" destOrd="0" presId="urn:microsoft.com/office/officeart/2008/layout/LinedList"/>
    <dgm:cxn modelId="{C383438E-EE26-4B45-81E9-15EF1E11E77F}" type="presParOf" srcId="{0D09B35B-1010-479C-AEDB-6FBF64A2EE33}" destId="{B4F3722D-A775-4DD8-B12D-B304A9C1FFA9}" srcOrd="5" destOrd="0" presId="urn:microsoft.com/office/officeart/2008/layout/LinedList"/>
    <dgm:cxn modelId="{B4FEB6A3-9E8A-4C1F-8A9D-18D0670252A7}" type="presParOf" srcId="{0D09B35B-1010-479C-AEDB-6FBF64A2EE33}" destId="{0DFA9A82-B557-4771-8C3A-4F526F9D484D}" srcOrd="6" destOrd="0" presId="urn:microsoft.com/office/officeart/2008/layout/LinedList"/>
    <dgm:cxn modelId="{11283ECA-D153-4514-AECD-FFEBEA94C848}" type="presParOf" srcId="{DFCA6544-6640-4867-8358-D0DC020678C1}" destId="{ACC5D85F-D3B0-43E3-8FF8-88F8E37EC8B4}" srcOrd="2" destOrd="0" presId="urn:microsoft.com/office/officeart/2008/layout/LinedList"/>
    <dgm:cxn modelId="{944C3329-7F45-4CB1-87FD-DA1DEC056851}" type="presParOf" srcId="{DFCA6544-6640-4867-8358-D0DC020678C1}" destId="{4E066095-A347-4B76-AAA0-763A90DDE29C}" srcOrd="3" destOrd="0" presId="urn:microsoft.com/office/officeart/2008/layout/LinedList"/>
    <dgm:cxn modelId="{BF56C1D7-5F56-460D-949E-1D89AF64EEBC}" type="presParOf" srcId="{4E066095-A347-4B76-AAA0-763A90DDE29C}" destId="{430BCE35-AFC0-45C7-A50F-42579763AC74}" srcOrd="0" destOrd="0" presId="urn:microsoft.com/office/officeart/2008/layout/LinedList"/>
    <dgm:cxn modelId="{1F08D4CF-3F53-4BD6-9E98-FB32DA7B942D}" type="presParOf" srcId="{4E066095-A347-4B76-AAA0-763A90DDE29C}" destId="{F2F0681D-8A16-40FE-AFEB-9A13E11A3605}" srcOrd="1" destOrd="0" presId="urn:microsoft.com/office/officeart/2008/layout/LinedList"/>
    <dgm:cxn modelId="{E6817300-6A9C-45BA-8BB3-64E6D2ECAC37}" type="presParOf" srcId="{F2F0681D-8A16-40FE-AFEB-9A13E11A3605}" destId="{70998C6E-C60C-4AF5-92C0-280C6B67BD5C}" srcOrd="0" destOrd="0" presId="urn:microsoft.com/office/officeart/2008/layout/LinedList"/>
    <dgm:cxn modelId="{D2ED542A-03B5-4DEA-A8FA-A473D6402AB7}" type="presParOf" srcId="{F2F0681D-8A16-40FE-AFEB-9A13E11A3605}" destId="{AF267925-2310-4F8F-9B7C-58DC975924BA}" srcOrd="1" destOrd="0" presId="urn:microsoft.com/office/officeart/2008/layout/LinedList"/>
    <dgm:cxn modelId="{19B291B5-A1D1-41D6-A5E8-E4D0538942E5}" type="presParOf" srcId="{AF267925-2310-4F8F-9B7C-58DC975924BA}" destId="{ABA048DD-944C-487E-9B1F-EE73811D2704}" srcOrd="0" destOrd="0" presId="urn:microsoft.com/office/officeart/2008/layout/LinedList"/>
    <dgm:cxn modelId="{A13C49F5-E754-4EDD-8F97-BFB4A7B4EDF3}" type="presParOf" srcId="{AF267925-2310-4F8F-9B7C-58DC975924BA}" destId="{BC33364F-B2C0-4ABC-AD85-0161F3A96C7B}" srcOrd="1" destOrd="0" presId="urn:microsoft.com/office/officeart/2008/layout/LinedList"/>
    <dgm:cxn modelId="{6ADFB0DC-644D-45CF-89AE-22715F2E0DED}" type="presParOf" srcId="{AF267925-2310-4F8F-9B7C-58DC975924BA}" destId="{5620DA37-205D-4F9E-8318-9541D079401D}" srcOrd="2" destOrd="0" presId="urn:microsoft.com/office/officeart/2008/layout/LinedList"/>
    <dgm:cxn modelId="{10425E40-C3EB-4671-BE8B-3DF5E0CD9BB2}" type="presParOf" srcId="{F2F0681D-8A16-40FE-AFEB-9A13E11A3605}" destId="{25899A7C-801D-4CB5-9ED7-B2A9870A70E3}" srcOrd="2" destOrd="0" presId="urn:microsoft.com/office/officeart/2008/layout/LinedList"/>
    <dgm:cxn modelId="{C8E7F483-23EA-4308-BFE9-A85C1BAC9D57}" type="presParOf" srcId="{F2F0681D-8A16-40FE-AFEB-9A13E11A3605}" destId="{55C3B3B3-C083-4A80-B544-92EA92165284}" srcOrd="3" destOrd="0" presId="urn:microsoft.com/office/officeart/2008/layout/LinedList"/>
    <dgm:cxn modelId="{B574ABCB-8759-4B64-9078-20D18BF3B19D}" type="presParOf" srcId="{F2F0681D-8A16-40FE-AFEB-9A13E11A3605}" destId="{115A84FA-DA2C-4CA5-88C6-F283E5B182A9}" srcOrd="4" destOrd="0" presId="urn:microsoft.com/office/officeart/2008/layout/LinedList"/>
    <dgm:cxn modelId="{C1C2F172-8B40-43ED-8826-F1C8B8ADBA96}" type="presParOf" srcId="{115A84FA-DA2C-4CA5-88C6-F283E5B182A9}" destId="{5D8F3F05-736C-4EC4-BE41-4018C28C4757}" srcOrd="0" destOrd="0" presId="urn:microsoft.com/office/officeart/2008/layout/LinedList"/>
    <dgm:cxn modelId="{16767F73-D760-4104-8C1A-D1E2250EC55C}" type="presParOf" srcId="{115A84FA-DA2C-4CA5-88C6-F283E5B182A9}" destId="{9100D94F-EE38-470B-83C0-6D779B66B9FF}" srcOrd="1" destOrd="0" presId="urn:microsoft.com/office/officeart/2008/layout/LinedList"/>
    <dgm:cxn modelId="{D8857D7B-E522-4547-AAA5-C4B105B3A2A9}" type="presParOf" srcId="{115A84FA-DA2C-4CA5-88C6-F283E5B182A9}" destId="{9C3B9475-6E60-4C5B-AAD9-538EABCCBAD2}" srcOrd="2" destOrd="0" presId="urn:microsoft.com/office/officeart/2008/layout/LinedList"/>
    <dgm:cxn modelId="{05A1FE8C-1DA0-405D-ACEF-2EA3E1FDEB3E}" type="presParOf" srcId="{F2F0681D-8A16-40FE-AFEB-9A13E11A3605}" destId="{8B306837-DE44-4A10-A340-AAA3011D2EC2}" srcOrd="5" destOrd="0" presId="urn:microsoft.com/office/officeart/2008/layout/LinedList"/>
    <dgm:cxn modelId="{DE36B78E-F1D4-47BE-845B-FE1A09080E7D}" type="presParOf" srcId="{F2F0681D-8A16-40FE-AFEB-9A13E11A3605}" destId="{C9E6E877-FD51-41DC-84AC-476BA3075B36}" srcOrd="6" destOrd="0" presId="urn:microsoft.com/office/officeart/2008/layout/LinedList"/>
    <dgm:cxn modelId="{FE8D918D-0856-44CB-855D-53ED68289F1D}" type="presParOf" srcId="{F2F0681D-8A16-40FE-AFEB-9A13E11A3605}" destId="{DD8E13C9-A850-4486-8B41-A884081F932C}" srcOrd="7" destOrd="0" presId="urn:microsoft.com/office/officeart/2008/layout/LinedList"/>
    <dgm:cxn modelId="{1ED70D99-8946-4F37-95D2-CE2DC236EE34}" type="presParOf" srcId="{DD8E13C9-A850-4486-8B41-A884081F932C}" destId="{E7F495CE-B2E2-4241-B1FC-090915649E58}" srcOrd="0" destOrd="0" presId="urn:microsoft.com/office/officeart/2008/layout/LinedList"/>
    <dgm:cxn modelId="{F16C5349-50D7-4DB5-A94D-84D0AA0B37F8}" type="presParOf" srcId="{DD8E13C9-A850-4486-8B41-A884081F932C}" destId="{95887BCE-4CEB-4915-95D0-E546C204230C}" srcOrd="1" destOrd="0" presId="urn:microsoft.com/office/officeart/2008/layout/LinedList"/>
    <dgm:cxn modelId="{0F340DC1-D92A-4F90-BAC4-67A68D9F3C32}" type="presParOf" srcId="{DD8E13C9-A850-4486-8B41-A884081F932C}" destId="{2ED7B2DF-A260-42BE-87F1-FD9F9F5CE4B7}" srcOrd="2" destOrd="0" presId="urn:microsoft.com/office/officeart/2008/layout/LinedList"/>
    <dgm:cxn modelId="{F95B993A-7BC4-4BCC-BE80-997C2E5D351F}" type="presParOf" srcId="{F2F0681D-8A16-40FE-AFEB-9A13E11A3605}" destId="{E7EB30D5-2811-4ED0-B266-043963190458}" srcOrd="8" destOrd="0" presId="urn:microsoft.com/office/officeart/2008/layout/LinedList"/>
    <dgm:cxn modelId="{E0E25A8A-7B08-498A-A473-D443468C70F4}" type="presParOf" srcId="{F2F0681D-8A16-40FE-AFEB-9A13E11A3605}" destId="{E2F5D957-820F-4666-8CE7-2A8DB7734E6A}" srcOrd="9"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12D86F5-9C06-49F3-B400-8DEAA15FDAB2}" type="doc">
      <dgm:prSet loTypeId="urn:microsoft.com/office/officeart/2005/8/layout/target3" loCatId="list" qsTypeId="urn:microsoft.com/office/officeart/2005/8/quickstyle/simple5" qsCatId="simple" csTypeId="urn:microsoft.com/office/officeart/2005/8/colors/colorful2" csCatId="colorful" phldr="1"/>
      <dgm:spPr/>
      <dgm:t>
        <a:bodyPr/>
        <a:lstStyle/>
        <a:p>
          <a:endParaRPr lang="en-CA"/>
        </a:p>
      </dgm:t>
    </dgm:pt>
    <dgm:pt modelId="{D8131B2D-AE50-40B6-94E0-A5CE29F7B465}">
      <dgm:prSet phldrT="[Text]"/>
      <dgm:spPr/>
      <dgm:t>
        <a:bodyPr>
          <a:sp3d extrusionH="57150">
            <a:bevelT w="57150" h="38100" prst="artDeco"/>
          </a:sp3d>
        </a:bodyPr>
        <a:lstStyle/>
        <a:p>
          <a:r>
            <a:rPr lang="en-CA" dirty="0" smtClean="0"/>
            <a:t>Use of New Technologies</a:t>
          </a:r>
          <a:endParaRPr lang="en-CA" dirty="0"/>
        </a:p>
      </dgm:t>
    </dgm:pt>
    <dgm:pt modelId="{8E4C12FA-8E21-494F-9C7F-BEF96664E1DF}" type="parTrans" cxnId="{A13EDDA6-A252-4864-A981-95C427652859}">
      <dgm:prSet/>
      <dgm:spPr/>
      <dgm:t>
        <a:bodyPr/>
        <a:lstStyle/>
        <a:p>
          <a:endParaRPr lang="en-CA"/>
        </a:p>
      </dgm:t>
    </dgm:pt>
    <dgm:pt modelId="{71B3DCCE-11FC-4B9C-ABCC-7BF7241808E7}" type="sibTrans" cxnId="{A13EDDA6-A252-4864-A981-95C427652859}">
      <dgm:prSet/>
      <dgm:spPr/>
      <dgm:t>
        <a:bodyPr/>
        <a:lstStyle/>
        <a:p>
          <a:endParaRPr lang="en-CA"/>
        </a:p>
      </dgm:t>
    </dgm:pt>
    <dgm:pt modelId="{7B361068-C100-4EB5-AFFB-8F2341EE418A}">
      <dgm:prSet phldrT="[Text]"/>
      <dgm:spPr/>
      <dgm:t>
        <a:bodyPr>
          <a:sp3d extrusionH="57150">
            <a:bevelT w="57150" h="38100" prst="artDeco"/>
          </a:sp3d>
        </a:bodyPr>
        <a:lstStyle/>
        <a:p>
          <a:r>
            <a:rPr lang="en-CA" dirty="0" smtClean="0"/>
            <a:t>Integration</a:t>
          </a:r>
          <a:endParaRPr lang="en-CA" dirty="0"/>
        </a:p>
      </dgm:t>
    </dgm:pt>
    <dgm:pt modelId="{BC7A0BD5-94EE-4430-B4FE-FF0FD8558D29}" type="parTrans" cxnId="{AA8F0960-1806-42DA-B91C-A72327D71B56}">
      <dgm:prSet/>
      <dgm:spPr/>
      <dgm:t>
        <a:bodyPr/>
        <a:lstStyle/>
        <a:p>
          <a:endParaRPr lang="en-CA"/>
        </a:p>
      </dgm:t>
    </dgm:pt>
    <dgm:pt modelId="{9D2698CC-0057-4649-ADB8-5D406B92CD48}" type="sibTrans" cxnId="{AA8F0960-1806-42DA-B91C-A72327D71B56}">
      <dgm:prSet/>
      <dgm:spPr/>
      <dgm:t>
        <a:bodyPr/>
        <a:lstStyle/>
        <a:p>
          <a:endParaRPr lang="en-CA"/>
        </a:p>
      </dgm:t>
    </dgm:pt>
    <dgm:pt modelId="{5CEB51BF-88A5-4778-A914-64513E3397C1}">
      <dgm:prSet phldrT="[Text]"/>
      <dgm:spPr/>
      <dgm:t>
        <a:bodyPr>
          <a:sp3d extrusionH="57150">
            <a:bevelT w="57150" h="38100" prst="artDeco"/>
          </a:sp3d>
        </a:bodyPr>
        <a:lstStyle/>
        <a:p>
          <a:r>
            <a:rPr lang="en-CA" dirty="0" smtClean="0"/>
            <a:t>Unit Testing</a:t>
          </a:r>
          <a:endParaRPr lang="en-CA" dirty="0"/>
        </a:p>
      </dgm:t>
    </dgm:pt>
    <dgm:pt modelId="{6E04480F-3DA5-45EB-AFA6-FC4284F55644}" type="parTrans" cxnId="{9413E24E-110E-4B7A-81E2-7B9F3D70C254}">
      <dgm:prSet/>
      <dgm:spPr/>
      <dgm:t>
        <a:bodyPr/>
        <a:lstStyle/>
        <a:p>
          <a:endParaRPr lang="en-CA"/>
        </a:p>
      </dgm:t>
    </dgm:pt>
    <dgm:pt modelId="{EC43B670-15A7-4483-99AD-150BE6E194F5}" type="sibTrans" cxnId="{9413E24E-110E-4B7A-81E2-7B9F3D70C254}">
      <dgm:prSet/>
      <dgm:spPr/>
      <dgm:t>
        <a:bodyPr/>
        <a:lstStyle/>
        <a:p>
          <a:endParaRPr lang="en-CA"/>
        </a:p>
      </dgm:t>
    </dgm:pt>
    <dgm:pt modelId="{349CDC1D-3E4B-4C18-8C32-F513824A2BC8}">
      <dgm:prSet phldrT="[Text]"/>
      <dgm:spPr/>
      <dgm:t>
        <a:bodyPr>
          <a:sp3d extrusionH="57150">
            <a:bevelT w="57150" h="38100" prst="artDeco"/>
          </a:sp3d>
        </a:bodyPr>
        <a:lstStyle/>
        <a:p>
          <a:r>
            <a:rPr lang="en-CA" dirty="0" smtClean="0"/>
            <a:t>Scope of the Project</a:t>
          </a:r>
          <a:endParaRPr lang="en-CA" dirty="0"/>
        </a:p>
      </dgm:t>
    </dgm:pt>
    <dgm:pt modelId="{46B7B472-8C6D-4474-9862-BAAD1C90C2AD}" type="parTrans" cxnId="{3288141F-8D9B-4F9C-B87B-96B74DD0EC9E}">
      <dgm:prSet/>
      <dgm:spPr/>
      <dgm:t>
        <a:bodyPr/>
        <a:lstStyle/>
        <a:p>
          <a:endParaRPr lang="en-CA"/>
        </a:p>
      </dgm:t>
    </dgm:pt>
    <dgm:pt modelId="{A2CE13F2-9FB5-4690-824D-28E9D42C9891}" type="sibTrans" cxnId="{3288141F-8D9B-4F9C-B87B-96B74DD0EC9E}">
      <dgm:prSet/>
      <dgm:spPr/>
      <dgm:t>
        <a:bodyPr/>
        <a:lstStyle/>
        <a:p>
          <a:endParaRPr lang="en-CA"/>
        </a:p>
      </dgm:t>
    </dgm:pt>
    <dgm:pt modelId="{F0BD4B9B-B78B-4235-8DB9-7533F8C48DFC}">
      <dgm:prSet phldrT="[Text]"/>
      <dgm:spPr/>
      <dgm:t>
        <a:bodyPr>
          <a:sp3d extrusionH="57150">
            <a:bevelT w="57150" h="38100" prst="artDeco"/>
          </a:sp3d>
        </a:bodyPr>
        <a:lstStyle/>
        <a:p>
          <a:r>
            <a:rPr lang="en-CA" dirty="0" smtClean="0"/>
            <a:t>Dependency</a:t>
          </a:r>
          <a:endParaRPr lang="en-CA" dirty="0"/>
        </a:p>
      </dgm:t>
    </dgm:pt>
    <dgm:pt modelId="{9C98F269-D149-4D4C-8334-4799F60ACDE9}" type="parTrans" cxnId="{73C6E248-A246-4978-A5C7-E065E200C642}">
      <dgm:prSet/>
      <dgm:spPr/>
      <dgm:t>
        <a:bodyPr/>
        <a:lstStyle/>
        <a:p>
          <a:endParaRPr lang="en-CA"/>
        </a:p>
      </dgm:t>
    </dgm:pt>
    <dgm:pt modelId="{B70AFB90-F091-46AE-A64D-F8DB493F5CED}" type="sibTrans" cxnId="{73C6E248-A246-4978-A5C7-E065E200C642}">
      <dgm:prSet/>
      <dgm:spPr/>
      <dgm:t>
        <a:bodyPr/>
        <a:lstStyle/>
        <a:p>
          <a:endParaRPr lang="en-CA"/>
        </a:p>
      </dgm:t>
    </dgm:pt>
    <dgm:pt modelId="{F2CEEA2F-1261-4D7F-94C1-CC181944232D}">
      <dgm:prSet phldrT="[Text]"/>
      <dgm:spPr/>
      <dgm:t>
        <a:bodyPr>
          <a:sp3d extrusionH="57150">
            <a:bevelT w="57150" h="38100" prst="artDeco"/>
          </a:sp3d>
        </a:bodyPr>
        <a:lstStyle/>
        <a:p>
          <a:r>
            <a:rPr lang="en-CA" dirty="0" smtClean="0"/>
            <a:t>Time Management</a:t>
          </a:r>
          <a:endParaRPr lang="en-CA" dirty="0"/>
        </a:p>
      </dgm:t>
    </dgm:pt>
    <dgm:pt modelId="{B67093D6-72B4-419A-9180-273B86BD4EF9}" type="parTrans" cxnId="{EBDAC372-2CCB-48D5-9F55-8612A38CDEF7}">
      <dgm:prSet/>
      <dgm:spPr/>
      <dgm:t>
        <a:bodyPr/>
        <a:lstStyle/>
        <a:p>
          <a:endParaRPr lang="en-CA"/>
        </a:p>
      </dgm:t>
    </dgm:pt>
    <dgm:pt modelId="{CA2D9249-EF52-45DB-AEA9-3BB5AF7C17B7}" type="sibTrans" cxnId="{EBDAC372-2CCB-48D5-9F55-8612A38CDEF7}">
      <dgm:prSet/>
      <dgm:spPr/>
      <dgm:t>
        <a:bodyPr/>
        <a:lstStyle/>
        <a:p>
          <a:endParaRPr lang="en-CA"/>
        </a:p>
      </dgm:t>
    </dgm:pt>
    <dgm:pt modelId="{7834E53D-7A5F-4565-8F2C-3EFCFA722336}">
      <dgm:prSet phldrT="[Text]"/>
      <dgm:spPr/>
      <dgm:t>
        <a:bodyPr>
          <a:sp3d extrusionH="57150">
            <a:bevelT w="57150" h="38100" prst="artDeco"/>
          </a:sp3d>
        </a:bodyPr>
        <a:lstStyle/>
        <a:p>
          <a:r>
            <a:rPr lang="en-CA" dirty="0" smtClean="0"/>
            <a:t>Coding Standards</a:t>
          </a:r>
          <a:endParaRPr lang="en-CA" dirty="0"/>
        </a:p>
      </dgm:t>
    </dgm:pt>
    <dgm:pt modelId="{C077F9E4-81D0-4581-B13D-9F2D3AD08978}" type="parTrans" cxnId="{FC22D14F-E083-4DED-9C5D-AB97D138131E}">
      <dgm:prSet/>
      <dgm:spPr/>
      <dgm:t>
        <a:bodyPr/>
        <a:lstStyle/>
        <a:p>
          <a:endParaRPr lang="en-CA"/>
        </a:p>
      </dgm:t>
    </dgm:pt>
    <dgm:pt modelId="{784ADE9E-90A4-47B3-9143-372D3FA3BD19}" type="sibTrans" cxnId="{FC22D14F-E083-4DED-9C5D-AB97D138131E}">
      <dgm:prSet/>
      <dgm:spPr/>
      <dgm:t>
        <a:bodyPr/>
        <a:lstStyle/>
        <a:p>
          <a:endParaRPr lang="en-CA"/>
        </a:p>
      </dgm:t>
    </dgm:pt>
    <dgm:pt modelId="{B9638D80-C212-40AE-BE37-E5E82D50784B}" type="pres">
      <dgm:prSet presAssocID="{812D86F5-9C06-49F3-B400-8DEAA15FDAB2}" presName="Name0" presStyleCnt="0">
        <dgm:presLayoutVars>
          <dgm:chMax val="7"/>
          <dgm:dir/>
          <dgm:animLvl val="lvl"/>
          <dgm:resizeHandles val="exact"/>
        </dgm:presLayoutVars>
      </dgm:prSet>
      <dgm:spPr/>
      <dgm:t>
        <a:bodyPr/>
        <a:lstStyle/>
        <a:p>
          <a:endParaRPr lang="en-CA"/>
        </a:p>
      </dgm:t>
    </dgm:pt>
    <dgm:pt modelId="{3382AA40-1A65-4123-A833-8746496C7FB9}" type="pres">
      <dgm:prSet presAssocID="{D8131B2D-AE50-40B6-94E0-A5CE29F7B465}" presName="circle1" presStyleLbl="node1" presStyleIdx="0" presStyleCnt="7"/>
      <dgm:spPr/>
    </dgm:pt>
    <dgm:pt modelId="{43370B23-6287-43F8-8834-CB308267F8EC}" type="pres">
      <dgm:prSet presAssocID="{D8131B2D-AE50-40B6-94E0-A5CE29F7B465}" presName="space" presStyleCnt="0"/>
      <dgm:spPr/>
    </dgm:pt>
    <dgm:pt modelId="{E2806AC9-95B3-4AFD-B285-AAED672F837A}" type="pres">
      <dgm:prSet presAssocID="{D8131B2D-AE50-40B6-94E0-A5CE29F7B465}" presName="rect1" presStyleLbl="alignAcc1" presStyleIdx="0" presStyleCnt="7"/>
      <dgm:spPr/>
      <dgm:t>
        <a:bodyPr/>
        <a:lstStyle/>
        <a:p>
          <a:endParaRPr lang="en-CA"/>
        </a:p>
      </dgm:t>
    </dgm:pt>
    <dgm:pt modelId="{E62C7C9B-76FD-47AB-99FF-7188320BF7FE}" type="pres">
      <dgm:prSet presAssocID="{7834E53D-7A5F-4565-8F2C-3EFCFA722336}" presName="vertSpace2" presStyleLbl="node1" presStyleIdx="0" presStyleCnt="7"/>
      <dgm:spPr/>
    </dgm:pt>
    <dgm:pt modelId="{893B9227-0B3C-47F0-8AD7-F1F820D379FA}" type="pres">
      <dgm:prSet presAssocID="{7834E53D-7A5F-4565-8F2C-3EFCFA722336}" presName="circle2" presStyleLbl="node1" presStyleIdx="1" presStyleCnt="7"/>
      <dgm:spPr/>
    </dgm:pt>
    <dgm:pt modelId="{1C97CE18-3D37-4C13-B8EB-E24302DF0546}" type="pres">
      <dgm:prSet presAssocID="{7834E53D-7A5F-4565-8F2C-3EFCFA722336}" presName="rect2" presStyleLbl="alignAcc1" presStyleIdx="1" presStyleCnt="7"/>
      <dgm:spPr/>
      <dgm:t>
        <a:bodyPr/>
        <a:lstStyle/>
        <a:p>
          <a:endParaRPr lang="en-CA"/>
        </a:p>
      </dgm:t>
    </dgm:pt>
    <dgm:pt modelId="{C4FA1EF9-CAF5-46DE-93B4-F18B82DBC191}" type="pres">
      <dgm:prSet presAssocID="{F0BD4B9B-B78B-4235-8DB9-7533F8C48DFC}" presName="vertSpace3" presStyleLbl="node1" presStyleIdx="1" presStyleCnt="7"/>
      <dgm:spPr/>
    </dgm:pt>
    <dgm:pt modelId="{C4D0D5C8-480B-4522-82F5-980F03AD0F83}" type="pres">
      <dgm:prSet presAssocID="{F0BD4B9B-B78B-4235-8DB9-7533F8C48DFC}" presName="circle3" presStyleLbl="node1" presStyleIdx="2" presStyleCnt="7"/>
      <dgm:spPr/>
    </dgm:pt>
    <dgm:pt modelId="{17EE1A50-195B-4697-B6E8-9BC59E1B200F}" type="pres">
      <dgm:prSet presAssocID="{F0BD4B9B-B78B-4235-8DB9-7533F8C48DFC}" presName="rect3" presStyleLbl="alignAcc1" presStyleIdx="2" presStyleCnt="7"/>
      <dgm:spPr/>
      <dgm:t>
        <a:bodyPr/>
        <a:lstStyle/>
        <a:p>
          <a:endParaRPr lang="en-CA"/>
        </a:p>
      </dgm:t>
    </dgm:pt>
    <dgm:pt modelId="{1329840D-83D4-49EC-B7DA-B7F9524847B0}" type="pres">
      <dgm:prSet presAssocID="{F2CEEA2F-1261-4D7F-94C1-CC181944232D}" presName="vertSpace4" presStyleLbl="node1" presStyleIdx="2" presStyleCnt="7"/>
      <dgm:spPr/>
    </dgm:pt>
    <dgm:pt modelId="{D63E8C79-5F23-4089-95A7-6BD814DFF0C8}" type="pres">
      <dgm:prSet presAssocID="{F2CEEA2F-1261-4D7F-94C1-CC181944232D}" presName="circle4" presStyleLbl="node1" presStyleIdx="3" presStyleCnt="7"/>
      <dgm:spPr/>
    </dgm:pt>
    <dgm:pt modelId="{3AC637FC-CC48-4F68-9260-3E212E5FE063}" type="pres">
      <dgm:prSet presAssocID="{F2CEEA2F-1261-4D7F-94C1-CC181944232D}" presName="rect4" presStyleLbl="alignAcc1" presStyleIdx="3" presStyleCnt="7"/>
      <dgm:spPr/>
      <dgm:t>
        <a:bodyPr/>
        <a:lstStyle/>
        <a:p>
          <a:endParaRPr lang="en-CA"/>
        </a:p>
      </dgm:t>
    </dgm:pt>
    <dgm:pt modelId="{8A917148-9757-41BE-BEDA-3803ABA917E7}" type="pres">
      <dgm:prSet presAssocID="{7B361068-C100-4EB5-AFFB-8F2341EE418A}" presName="vertSpace5" presStyleLbl="node1" presStyleIdx="3" presStyleCnt="7"/>
      <dgm:spPr/>
    </dgm:pt>
    <dgm:pt modelId="{3F354213-280B-4F35-A27E-E555BD85E47B}" type="pres">
      <dgm:prSet presAssocID="{7B361068-C100-4EB5-AFFB-8F2341EE418A}" presName="circle5" presStyleLbl="node1" presStyleIdx="4" presStyleCnt="7"/>
      <dgm:spPr/>
    </dgm:pt>
    <dgm:pt modelId="{5B464EAD-A059-4151-AE5D-0EA7525058E3}" type="pres">
      <dgm:prSet presAssocID="{7B361068-C100-4EB5-AFFB-8F2341EE418A}" presName="rect5" presStyleLbl="alignAcc1" presStyleIdx="4" presStyleCnt="7"/>
      <dgm:spPr/>
      <dgm:t>
        <a:bodyPr/>
        <a:lstStyle/>
        <a:p>
          <a:endParaRPr lang="en-CA"/>
        </a:p>
      </dgm:t>
    </dgm:pt>
    <dgm:pt modelId="{BF21758A-D76D-4D06-9B08-93E37C583BEF}" type="pres">
      <dgm:prSet presAssocID="{349CDC1D-3E4B-4C18-8C32-F513824A2BC8}" presName="vertSpace6" presStyleLbl="node1" presStyleIdx="4" presStyleCnt="7"/>
      <dgm:spPr/>
    </dgm:pt>
    <dgm:pt modelId="{ABDD2993-98ED-41B9-94B9-71C832BB32CF}" type="pres">
      <dgm:prSet presAssocID="{349CDC1D-3E4B-4C18-8C32-F513824A2BC8}" presName="circle6" presStyleLbl="node1" presStyleIdx="5" presStyleCnt="7"/>
      <dgm:spPr/>
    </dgm:pt>
    <dgm:pt modelId="{E5316267-2475-4F9A-8072-9DC27BD93554}" type="pres">
      <dgm:prSet presAssocID="{349CDC1D-3E4B-4C18-8C32-F513824A2BC8}" presName="rect6" presStyleLbl="alignAcc1" presStyleIdx="5" presStyleCnt="7"/>
      <dgm:spPr/>
      <dgm:t>
        <a:bodyPr/>
        <a:lstStyle/>
        <a:p>
          <a:endParaRPr lang="en-CA"/>
        </a:p>
      </dgm:t>
    </dgm:pt>
    <dgm:pt modelId="{4E3DD6D0-2E92-44F9-85E0-9155AEA8427A}" type="pres">
      <dgm:prSet presAssocID="{5CEB51BF-88A5-4778-A914-64513E3397C1}" presName="vertSpace7" presStyleLbl="node1" presStyleIdx="5" presStyleCnt="7"/>
      <dgm:spPr/>
    </dgm:pt>
    <dgm:pt modelId="{65DCB39A-15F2-4115-A1BB-7CB9C8177D90}" type="pres">
      <dgm:prSet presAssocID="{5CEB51BF-88A5-4778-A914-64513E3397C1}" presName="circle7" presStyleLbl="node1" presStyleIdx="6" presStyleCnt="7"/>
      <dgm:spPr/>
    </dgm:pt>
    <dgm:pt modelId="{4638D0C5-5A77-48D1-A4C1-2D482AB42619}" type="pres">
      <dgm:prSet presAssocID="{5CEB51BF-88A5-4778-A914-64513E3397C1}" presName="rect7" presStyleLbl="alignAcc1" presStyleIdx="6" presStyleCnt="7"/>
      <dgm:spPr/>
      <dgm:t>
        <a:bodyPr/>
        <a:lstStyle/>
        <a:p>
          <a:endParaRPr lang="en-CA"/>
        </a:p>
      </dgm:t>
    </dgm:pt>
    <dgm:pt modelId="{FC601637-95E8-4381-8D59-16F8317D619F}" type="pres">
      <dgm:prSet presAssocID="{D8131B2D-AE50-40B6-94E0-A5CE29F7B465}" presName="rect1ParTxNoCh" presStyleLbl="alignAcc1" presStyleIdx="6" presStyleCnt="7">
        <dgm:presLayoutVars>
          <dgm:chMax val="1"/>
          <dgm:bulletEnabled val="1"/>
        </dgm:presLayoutVars>
      </dgm:prSet>
      <dgm:spPr/>
      <dgm:t>
        <a:bodyPr/>
        <a:lstStyle/>
        <a:p>
          <a:endParaRPr lang="en-CA"/>
        </a:p>
      </dgm:t>
    </dgm:pt>
    <dgm:pt modelId="{30457700-718D-4C88-8A9F-74565392E3A8}" type="pres">
      <dgm:prSet presAssocID="{7834E53D-7A5F-4565-8F2C-3EFCFA722336}" presName="rect2ParTxNoCh" presStyleLbl="alignAcc1" presStyleIdx="6" presStyleCnt="7">
        <dgm:presLayoutVars>
          <dgm:chMax val="1"/>
          <dgm:bulletEnabled val="1"/>
        </dgm:presLayoutVars>
      </dgm:prSet>
      <dgm:spPr/>
      <dgm:t>
        <a:bodyPr/>
        <a:lstStyle/>
        <a:p>
          <a:endParaRPr lang="en-CA"/>
        </a:p>
      </dgm:t>
    </dgm:pt>
    <dgm:pt modelId="{C208A236-A8B1-4D8D-81F0-6DAB64996D43}" type="pres">
      <dgm:prSet presAssocID="{F0BD4B9B-B78B-4235-8DB9-7533F8C48DFC}" presName="rect3ParTxNoCh" presStyleLbl="alignAcc1" presStyleIdx="6" presStyleCnt="7">
        <dgm:presLayoutVars>
          <dgm:chMax val="1"/>
          <dgm:bulletEnabled val="1"/>
        </dgm:presLayoutVars>
      </dgm:prSet>
      <dgm:spPr/>
      <dgm:t>
        <a:bodyPr/>
        <a:lstStyle/>
        <a:p>
          <a:endParaRPr lang="en-CA"/>
        </a:p>
      </dgm:t>
    </dgm:pt>
    <dgm:pt modelId="{A67D03D1-A91C-42EC-9488-4785D33D3862}" type="pres">
      <dgm:prSet presAssocID="{F2CEEA2F-1261-4D7F-94C1-CC181944232D}" presName="rect4ParTxNoCh" presStyleLbl="alignAcc1" presStyleIdx="6" presStyleCnt="7">
        <dgm:presLayoutVars>
          <dgm:chMax val="1"/>
          <dgm:bulletEnabled val="1"/>
        </dgm:presLayoutVars>
      </dgm:prSet>
      <dgm:spPr/>
      <dgm:t>
        <a:bodyPr/>
        <a:lstStyle/>
        <a:p>
          <a:endParaRPr lang="en-CA"/>
        </a:p>
      </dgm:t>
    </dgm:pt>
    <dgm:pt modelId="{130A441F-AB1A-476A-ACC2-E0771DF111C5}" type="pres">
      <dgm:prSet presAssocID="{7B361068-C100-4EB5-AFFB-8F2341EE418A}" presName="rect5ParTxNoCh" presStyleLbl="alignAcc1" presStyleIdx="6" presStyleCnt="7">
        <dgm:presLayoutVars>
          <dgm:chMax val="1"/>
          <dgm:bulletEnabled val="1"/>
        </dgm:presLayoutVars>
      </dgm:prSet>
      <dgm:spPr/>
      <dgm:t>
        <a:bodyPr/>
        <a:lstStyle/>
        <a:p>
          <a:endParaRPr lang="en-CA"/>
        </a:p>
      </dgm:t>
    </dgm:pt>
    <dgm:pt modelId="{8139321F-DD79-4B75-A66E-51C74B4C478A}" type="pres">
      <dgm:prSet presAssocID="{349CDC1D-3E4B-4C18-8C32-F513824A2BC8}" presName="rect6ParTxNoCh" presStyleLbl="alignAcc1" presStyleIdx="6" presStyleCnt="7">
        <dgm:presLayoutVars>
          <dgm:chMax val="1"/>
          <dgm:bulletEnabled val="1"/>
        </dgm:presLayoutVars>
      </dgm:prSet>
      <dgm:spPr/>
      <dgm:t>
        <a:bodyPr/>
        <a:lstStyle/>
        <a:p>
          <a:endParaRPr lang="en-CA"/>
        </a:p>
      </dgm:t>
    </dgm:pt>
    <dgm:pt modelId="{141F7A8C-9CD8-4345-8CBC-9E612BDAF3AE}" type="pres">
      <dgm:prSet presAssocID="{5CEB51BF-88A5-4778-A914-64513E3397C1}" presName="rect7ParTxNoCh" presStyleLbl="alignAcc1" presStyleIdx="6" presStyleCnt="7">
        <dgm:presLayoutVars>
          <dgm:chMax val="1"/>
          <dgm:bulletEnabled val="1"/>
        </dgm:presLayoutVars>
      </dgm:prSet>
      <dgm:spPr/>
      <dgm:t>
        <a:bodyPr/>
        <a:lstStyle/>
        <a:p>
          <a:endParaRPr lang="en-CA"/>
        </a:p>
      </dgm:t>
    </dgm:pt>
  </dgm:ptLst>
  <dgm:cxnLst>
    <dgm:cxn modelId="{0DAF59FE-572A-4577-BEE1-06EF36D1A78E}" type="presOf" srcId="{7B361068-C100-4EB5-AFFB-8F2341EE418A}" destId="{5B464EAD-A059-4151-AE5D-0EA7525058E3}" srcOrd="0" destOrd="0" presId="urn:microsoft.com/office/officeart/2005/8/layout/target3"/>
    <dgm:cxn modelId="{A13EDDA6-A252-4864-A981-95C427652859}" srcId="{812D86F5-9C06-49F3-B400-8DEAA15FDAB2}" destId="{D8131B2D-AE50-40B6-94E0-A5CE29F7B465}" srcOrd="0" destOrd="0" parTransId="{8E4C12FA-8E21-494F-9C7F-BEF96664E1DF}" sibTransId="{71B3DCCE-11FC-4B9C-ABCC-7BF7241808E7}"/>
    <dgm:cxn modelId="{53EC18D1-9393-410D-95F3-E5493FEE0A18}" type="presOf" srcId="{5CEB51BF-88A5-4778-A914-64513E3397C1}" destId="{4638D0C5-5A77-48D1-A4C1-2D482AB42619}" srcOrd="0" destOrd="0" presId="urn:microsoft.com/office/officeart/2005/8/layout/target3"/>
    <dgm:cxn modelId="{8F661EAC-BD44-4D59-8B96-C506721864AC}" type="presOf" srcId="{349CDC1D-3E4B-4C18-8C32-F513824A2BC8}" destId="{E5316267-2475-4F9A-8072-9DC27BD93554}" srcOrd="0" destOrd="0" presId="urn:microsoft.com/office/officeart/2005/8/layout/target3"/>
    <dgm:cxn modelId="{8A46213F-0FF0-4AD7-BDC1-7885C7A3B5FF}" type="presOf" srcId="{812D86F5-9C06-49F3-B400-8DEAA15FDAB2}" destId="{B9638D80-C212-40AE-BE37-E5E82D50784B}" srcOrd="0" destOrd="0" presId="urn:microsoft.com/office/officeart/2005/8/layout/target3"/>
    <dgm:cxn modelId="{08A0EDC9-B35D-4C82-B26F-ED35AE32DA03}" type="presOf" srcId="{D8131B2D-AE50-40B6-94E0-A5CE29F7B465}" destId="{FC601637-95E8-4381-8D59-16F8317D619F}" srcOrd="1" destOrd="0" presId="urn:microsoft.com/office/officeart/2005/8/layout/target3"/>
    <dgm:cxn modelId="{D28CE801-21B1-4D1C-831D-D852477C6609}" type="presOf" srcId="{F2CEEA2F-1261-4D7F-94C1-CC181944232D}" destId="{3AC637FC-CC48-4F68-9260-3E212E5FE063}" srcOrd="0" destOrd="0" presId="urn:microsoft.com/office/officeart/2005/8/layout/target3"/>
    <dgm:cxn modelId="{B86D52A9-3C8A-4B3A-946E-F87BFF424A06}" type="presOf" srcId="{7B361068-C100-4EB5-AFFB-8F2341EE418A}" destId="{130A441F-AB1A-476A-ACC2-E0771DF111C5}" srcOrd="1" destOrd="0" presId="urn:microsoft.com/office/officeart/2005/8/layout/target3"/>
    <dgm:cxn modelId="{2184BCA5-391E-4DF1-8F1D-FDA39A32B605}" type="presOf" srcId="{F0BD4B9B-B78B-4235-8DB9-7533F8C48DFC}" destId="{C208A236-A8B1-4D8D-81F0-6DAB64996D43}" srcOrd="1" destOrd="0" presId="urn:microsoft.com/office/officeart/2005/8/layout/target3"/>
    <dgm:cxn modelId="{73C6E248-A246-4978-A5C7-E065E200C642}" srcId="{812D86F5-9C06-49F3-B400-8DEAA15FDAB2}" destId="{F0BD4B9B-B78B-4235-8DB9-7533F8C48DFC}" srcOrd="2" destOrd="0" parTransId="{9C98F269-D149-4D4C-8334-4799F60ACDE9}" sibTransId="{B70AFB90-F091-46AE-A64D-F8DB493F5CED}"/>
    <dgm:cxn modelId="{AA8F0960-1806-42DA-B91C-A72327D71B56}" srcId="{812D86F5-9C06-49F3-B400-8DEAA15FDAB2}" destId="{7B361068-C100-4EB5-AFFB-8F2341EE418A}" srcOrd="4" destOrd="0" parTransId="{BC7A0BD5-94EE-4430-B4FE-FF0FD8558D29}" sibTransId="{9D2698CC-0057-4649-ADB8-5D406B92CD48}"/>
    <dgm:cxn modelId="{52FF4C39-D51F-4E38-88DC-DA75F6C5CBB0}" type="presOf" srcId="{F0BD4B9B-B78B-4235-8DB9-7533F8C48DFC}" destId="{17EE1A50-195B-4697-B6E8-9BC59E1B200F}" srcOrd="0" destOrd="0" presId="urn:microsoft.com/office/officeart/2005/8/layout/target3"/>
    <dgm:cxn modelId="{D2E4C30D-834D-4FAD-B5D2-D7C1F80255BD}" type="presOf" srcId="{7834E53D-7A5F-4565-8F2C-3EFCFA722336}" destId="{1C97CE18-3D37-4C13-B8EB-E24302DF0546}" srcOrd="0" destOrd="0" presId="urn:microsoft.com/office/officeart/2005/8/layout/target3"/>
    <dgm:cxn modelId="{DF45136F-F36C-4829-9AC2-7EF5A02653BE}" type="presOf" srcId="{D8131B2D-AE50-40B6-94E0-A5CE29F7B465}" destId="{E2806AC9-95B3-4AFD-B285-AAED672F837A}" srcOrd="0" destOrd="0" presId="urn:microsoft.com/office/officeart/2005/8/layout/target3"/>
    <dgm:cxn modelId="{3288141F-8D9B-4F9C-B87B-96B74DD0EC9E}" srcId="{812D86F5-9C06-49F3-B400-8DEAA15FDAB2}" destId="{349CDC1D-3E4B-4C18-8C32-F513824A2BC8}" srcOrd="5" destOrd="0" parTransId="{46B7B472-8C6D-4474-9862-BAAD1C90C2AD}" sibTransId="{A2CE13F2-9FB5-4690-824D-28E9D42C9891}"/>
    <dgm:cxn modelId="{DEFC73EC-A8D1-4B26-921B-A7AC1C820544}" type="presOf" srcId="{7834E53D-7A5F-4565-8F2C-3EFCFA722336}" destId="{30457700-718D-4C88-8A9F-74565392E3A8}" srcOrd="1" destOrd="0" presId="urn:microsoft.com/office/officeart/2005/8/layout/target3"/>
    <dgm:cxn modelId="{EBDAC372-2CCB-48D5-9F55-8612A38CDEF7}" srcId="{812D86F5-9C06-49F3-B400-8DEAA15FDAB2}" destId="{F2CEEA2F-1261-4D7F-94C1-CC181944232D}" srcOrd="3" destOrd="0" parTransId="{B67093D6-72B4-419A-9180-273B86BD4EF9}" sibTransId="{CA2D9249-EF52-45DB-AEA9-3BB5AF7C17B7}"/>
    <dgm:cxn modelId="{ABEB458D-7CA1-4E85-B2BC-4F437AFE0EBC}" type="presOf" srcId="{5CEB51BF-88A5-4778-A914-64513E3397C1}" destId="{141F7A8C-9CD8-4345-8CBC-9E612BDAF3AE}" srcOrd="1" destOrd="0" presId="urn:microsoft.com/office/officeart/2005/8/layout/target3"/>
    <dgm:cxn modelId="{9413E24E-110E-4B7A-81E2-7B9F3D70C254}" srcId="{812D86F5-9C06-49F3-B400-8DEAA15FDAB2}" destId="{5CEB51BF-88A5-4778-A914-64513E3397C1}" srcOrd="6" destOrd="0" parTransId="{6E04480F-3DA5-45EB-AFA6-FC4284F55644}" sibTransId="{EC43B670-15A7-4483-99AD-150BE6E194F5}"/>
    <dgm:cxn modelId="{E9C23DA2-8EE4-4402-8CF7-7124615193C3}" type="presOf" srcId="{349CDC1D-3E4B-4C18-8C32-F513824A2BC8}" destId="{8139321F-DD79-4B75-A66E-51C74B4C478A}" srcOrd="1" destOrd="0" presId="urn:microsoft.com/office/officeart/2005/8/layout/target3"/>
    <dgm:cxn modelId="{9E4EB9EE-4A5C-49B3-A48F-BDE034618605}" type="presOf" srcId="{F2CEEA2F-1261-4D7F-94C1-CC181944232D}" destId="{A67D03D1-A91C-42EC-9488-4785D33D3862}" srcOrd="1" destOrd="0" presId="urn:microsoft.com/office/officeart/2005/8/layout/target3"/>
    <dgm:cxn modelId="{FC22D14F-E083-4DED-9C5D-AB97D138131E}" srcId="{812D86F5-9C06-49F3-B400-8DEAA15FDAB2}" destId="{7834E53D-7A5F-4565-8F2C-3EFCFA722336}" srcOrd="1" destOrd="0" parTransId="{C077F9E4-81D0-4581-B13D-9F2D3AD08978}" sibTransId="{784ADE9E-90A4-47B3-9143-372D3FA3BD19}"/>
    <dgm:cxn modelId="{240CA3B9-56B6-47CF-B8BF-890098DDBF82}" type="presParOf" srcId="{B9638D80-C212-40AE-BE37-E5E82D50784B}" destId="{3382AA40-1A65-4123-A833-8746496C7FB9}" srcOrd="0" destOrd="0" presId="urn:microsoft.com/office/officeart/2005/8/layout/target3"/>
    <dgm:cxn modelId="{5D752257-1A9A-4E99-9510-7EC230378496}" type="presParOf" srcId="{B9638D80-C212-40AE-BE37-E5E82D50784B}" destId="{43370B23-6287-43F8-8834-CB308267F8EC}" srcOrd="1" destOrd="0" presId="urn:microsoft.com/office/officeart/2005/8/layout/target3"/>
    <dgm:cxn modelId="{46EB44FD-E435-4FE1-99D3-8B3788AB661E}" type="presParOf" srcId="{B9638D80-C212-40AE-BE37-E5E82D50784B}" destId="{E2806AC9-95B3-4AFD-B285-AAED672F837A}" srcOrd="2" destOrd="0" presId="urn:microsoft.com/office/officeart/2005/8/layout/target3"/>
    <dgm:cxn modelId="{E99F2135-882F-4E3A-A8E7-0C95C0237921}" type="presParOf" srcId="{B9638D80-C212-40AE-BE37-E5E82D50784B}" destId="{E62C7C9B-76FD-47AB-99FF-7188320BF7FE}" srcOrd="3" destOrd="0" presId="urn:microsoft.com/office/officeart/2005/8/layout/target3"/>
    <dgm:cxn modelId="{DA4922D5-6534-4BA2-9CDE-80CD96900098}" type="presParOf" srcId="{B9638D80-C212-40AE-BE37-E5E82D50784B}" destId="{893B9227-0B3C-47F0-8AD7-F1F820D379FA}" srcOrd="4" destOrd="0" presId="urn:microsoft.com/office/officeart/2005/8/layout/target3"/>
    <dgm:cxn modelId="{A804203B-C660-4715-8BE0-70A1CBFF8C24}" type="presParOf" srcId="{B9638D80-C212-40AE-BE37-E5E82D50784B}" destId="{1C97CE18-3D37-4C13-B8EB-E24302DF0546}" srcOrd="5" destOrd="0" presId="urn:microsoft.com/office/officeart/2005/8/layout/target3"/>
    <dgm:cxn modelId="{75CDA7A9-F931-4402-B146-ACAC57D46397}" type="presParOf" srcId="{B9638D80-C212-40AE-BE37-E5E82D50784B}" destId="{C4FA1EF9-CAF5-46DE-93B4-F18B82DBC191}" srcOrd="6" destOrd="0" presId="urn:microsoft.com/office/officeart/2005/8/layout/target3"/>
    <dgm:cxn modelId="{307522DC-DD09-4978-9546-9163A5D8CA0B}" type="presParOf" srcId="{B9638D80-C212-40AE-BE37-E5E82D50784B}" destId="{C4D0D5C8-480B-4522-82F5-980F03AD0F83}" srcOrd="7" destOrd="0" presId="urn:microsoft.com/office/officeart/2005/8/layout/target3"/>
    <dgm:cxn modelId="{46C9F68F-C4DA-4321-B5E3-67CC41B1A49B}" type="presParOf" srcId="{B9638D80-C212-40AE-BE37-E5E82D50784B}" destId="{17EE1A50-195B-4697-B6E8-9BC59E1B200F}" srcOrd="8" destOrd="0" presId="urn:microsoft.com/office/officeart/2005/8/layout/target3"/>
    <dgm:cxn modelId="{C259D554-FE8E-4A80-AEED-23CCA1C48E73}" type="presParOf" srcId="{B9638D80-C212-40AE-BE37-E5E82D50784B}" destId="{1329840D-83D4-49EC-B7DA-B7F9524847B0}" srcOrd="9" destOrd="0" presId="urn:microsoft.com/office/officeart/2005/8/layout/target3"/>
    <dgm:cxn modelId="{B839CA7B-0121-4B5E-86B0-8063C0AE3CF0}" type="presParOf" srcId="{B9638D80-C212-40AE-BE37-E5E82D50784B}" destId="{D63E8C79-5F23-4089-95A7-6BD814DFF0C8}" srcOrd="10" destOrd="0" presId="urn:microsoft.com/office/officeart/2005/8/layout/target3"/>
    <dgm:cxn modelId="{5591905C-A7AD-409F-BF93-4C5BA6EE864A}" type="presParOf" srcId="{B9638D80-C212-40AE-BE37-E5E82D50784B}" destId="{3AC637FC-CC48-4F68-9260-3E212E5FE063}" srcOrd="11" destOrd="0" presId="urn:microsoft.com/office/officeart/2005/8/layout/target3"/>
    <dgm:cxn modelId="{4E847FD0-1693-449A-9B8A-97FC21A1656F}" type="presParOf" srcId="{B9638D80-C212-40AE-BE37-E5E82D50784B}" destId="{8A917148-9757-41BE-BEDA-3803ABA917E7}" srcOrd="12" destOrd="0" presId="urn:microsoft.com/office/officeart/2005/8/layout/target3"/>
    <dgm:cxn modelId="{BBA1B826-845A-4DF8-B4F3-4AA9E7BBA08F}" type="presParOf" srcId="{B9638D80-C212-40AE-BE37-E5E82D50784B}" destId="{3F354213-280B-4F35-A27E-E555BD85E47B}" srcOrd="13" destOrd="0" presId="urn:microsoft.com/office/officeart/2005/8/layout/target3"/>
    <dgm:cxn modelId="{65670E1D-4FEC-4789-A1E3-FE0E5A4CB91D}" type="presParOf" srcId="{B9638D80-C212-40AE-BE37-E5E82D50784B}" destId="{5B464EAD-A059-4151-AE5D-0EA7525058E3}" srcOrd="14" destOrd="0" presId="urn:microsoft.com/office/officeart/2005/8/layout/target3"/>
    <dgm:cxn modelId="{EE8363C5-014A-46FA-AC27-9D3613A3AD2C}" type="presParOf" srcId="{B9638D80-C212-40AE-BE37-E5E82D50784B}" destId="{BF21758A-D76D-4D06-9B08-93E37C583BEF}" srcOrd="15" destOrd="0" presId="urn:microsoft.com/office/officeart/2005/8/layout/target3"/>
    <dgm:cxn modelId="{546EA32C-22E5-4782-B11F-6D2425603165}" type="presParOf" srcId="{B9638D80-C212-40AE-BE37-E5E82D50784B}" destId="{ABDD2993-98ED-41B9-94B9-71C832BB32CF}" srcOrd="16" destOrd="0" presId="urn:microsoft.com/office/officeart/2005/8/layout/target3"/>
    <dgm:cxn modelId="{E6FE0A61-843B-4CA3-899A-A0BD1EF5857C}" type="presParOf" srcId="{B9638D80-C212-40AE-BE37-E5E82D50784B}" destId="{E5316267-2475-4F9A-8072-9DC27BD93554}" srcOrd="17" destOrd="0" presId="urn:microsoft.com/office/officeart/2005/8/layout/target3"/>
    <dgm:cxn modelId="{B6388B7B-C67D-4656-B272-6AA9C013D562}" type="presParOf" srcId="{B9638D80-C212-40AE-BE37-E5E82D50784B}" destId="{4E3DD6D0-2E92-44F9-85E0-9155AEA8427A}" srcOrd="18" destOrd="0" presId="urn:microsoft.com/office/officeart/2005/8/layout/target3"/>
    <dgm:cxn modelId="{1554F49C-256B-4F06-BA52-FADFB9EEA1E3}" type="presParOf" srcId="{B9638D80-C212-40AE-BE37-E5E82D50784B}" destId="{65DCB39A-15F2-4115-A1BB-7CB9C8177D90}" srcOrd="19" destOrd="0" presId="urn:microsoft.com/office/officeart/2005/8/layout/target3"/>
    <dgm:cxn modelId="{F3F21FA3-BCB5-40D4-BE48-B788A8651DC3}" type="presParOf" srcId="{B9638D80-C212-40AE-BE37-E5E82D50784B}" destId="{4638D0C5-5A77-48D1-A4C1-2D482AB42619}" srcOrd="20" destOrd="0" presId="urn:microsoft.com/office/officeart/2005/8/layout/target3"/>
    <dgm:cxn modelId="{4FF81F75-70A3-43F7-A4DF-26A938854531}" type="presParOf" srcId="{B9638D80-C212-40AE-BE37-E5E82D50784B}" destId="{FC601637-95E8-4381-8D59-16F8317D619F}" srcOrd="21" destOrd="0" presId="urn:microsoft.com/office/officeart/2005/8/layout/target3"/>
    <dgm:cxn modelId="{448A9C07-8FD7-4B62-BF7F-3B255A18C232}" type="presParOf" srcId="{B9638D80-C212-40AE-BE37-E5E82D50784B}" destId="{30457700-718D-4C88-8A9F-74565392E3A8}" srcOrd="22" destOrd="0" presId="urn:microsoft.com/office/officeart/2005/8/layout/target3"/>
    <dgm:cxn modelId="{95D3EBF3-E1F6-4BB6-BB09-16C36A6EDA17}" type="presParOf" srcId="{B9638D80-C212-40AE-BE37-E5E82D50784B}" destId="{C208A236-A8B1-4D8D-81F0-6DAB64996D43}" srcOrd="23" destOrd="0" presId="urn:microsoft.com/office/officeart/2005/8/layout/target3"/>
    <dgm:cxn modelId="{76547C9C-0DDA-4BFF-A804-C4356E51A03D}" type="presParOf" srcId="{B9638D80-C212-40AE-BE37-E5E82D50784B}" destId="{A67D03D1-A91C-42EC-9488-4785D33D3862}" srcOrd="24" destOrd="0" presId="urn:microsoft.com/office/officeart/2005/8/layout/target3"/>
    <dgm:cxn modelId="{E89E7149-3CA0-4A9C-B114-E9CE95D7F122}" type="presParOf" srcId="{B9638D80-C212-40AE-BE37-E5E82D50784B}" destId="{130A441F-AB1A-476A-ACC2-E0771DF111C5}" srcOrd="25" destOrd="0" presId="urn:microsoft.com/office/officeart/2005/8/layout/target3"/>
    <dgm:cxn modelId="{BF712C01-3982-4406-9516-3A3D9B37F6DE}" type="presParOf" srcId="{B9638D80-C212-40AE-BE37-E5E82D50784B}" destId="{8139321F-DD79-4B75-A66E-51C74B4C478A}" srcOrd="26" destOrd="0" presId="urn:microsoft.com/office/officeart/2005/8/layout/target3"/>
    <dgm:cxn modelId="{41EF98F0-F153-4F18-A049-4C07B72DB89E}" type="presParOf" srcId="{B9638D80-C212-40AE-BE37-E5E82D50784B}" destId="{141F7A8C-9CD8-4345-8CBC-9E612BDAF3AE}" srcOrd="27"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4229F1B-6813-404A-921D-4DC572644CCD}" type="doc">
      <dgm:prSet loTypeId="urn:microsoft.com/office/officeart/2009/3/layout/BlockDescendingList" loCatId="list" qsTypeId="urn:microsoft.com/office/officeart/2005/8/quickstyle/simple1" qsCatId="simple" csTypeId="urn:microsoft.com/office/officeart/2005/8/colors/accent1_2" csCatId="accent1" phldr="1"/>
      <dgm:spPr/>
      <dgm:t>
        <a:bodyPr/>
        <a:lstStyle/>
        <a:p>
          <a:endParaRPr lang="en-CA"/>
        </a:p>
      </dgm:t>
    </dgm:pt>
    <dgm:pt modelId="{DC405492-49BF-4BE4-A620-155B6F846A01}">
      <dgm:prSet phldrT="[Text]"/>
      <dgm:spPr/>
      <dgm:t>
        <a:bodyPr/>
        <a:lstStyle/>
        <a:p>
          <a:r>
            <a:rPr lang="en-CA" dirty="0" smtClean="0"/>
            <a:t>Based on core functionalities</a:t>
          </a:r>
          <a:endParaRPr lang="en-CA" dirty="0"/>
        </a:p>
      </dgm:t>
    </dgm:pt>
    <dgm:pt modelId="{5E502ED0-A9AF-4501-A3CD-383AB305CBF7}" type="parTrans" cxnId="{FAEAD60E-8A87-4D93-B807-0FABC510B668}">
      <dgm:prSet/>
      <dgm:spPr/>
      <dgm:t>
        <a:bodyPr/>
        <a:lstStyle/>
        <a:p>
          <a:endParaRPr lang="en-CA"/>
        </a:p>
      </dgm:t>
    </dgm:pt>
    <dgm:pt modelId="{0A8C2A45-79DD-4893-994F-A44AA581E9B9}" type="sibTrans" cxnId="{FAEAD60E-8A87-4D93-B807-0FABC510B668}">
      <dgm:prSet/>
      <dgm:spPr/>
      <dgm:t>
        <a:bodyPr/>
        <a:lstStyle/>
        <a:p>
          <a:endParaRPr lang="en-CA"/>
        </a:p>
      </dgm:t>
    </dgm:pt>
    <dgm:pt modelId="{3C1612F6-A85F-4710-838F-5F048008A59A}">
      <dgm:prSet phldrT="[Text]"/>
      <dgm:spPr/>
      <dgm:t>
        <a:bodyPr/>
        <a:lstStyle/>
        <a:p>
          <a:r>
            <a:rPr lang="en-CA" dirty="0" smtClean="0"/>
            <a:t>Registration Process</a:t>
          </a:r>
          <a:endParaRPr lang="en-CA" dirty="0"/>
        </a:p>
      </dgm:t>
    </dgm:pt>
    <dgm:pt modelId="{D8A73031-90BC-404E-864C-BB992EEC5E38}" type="parTrans" cxnId="{853C0083-DC7A-47E8-AC7B-93AF55E1C4BA}">
      <dgm:prSet/>
      <dgm:spPr/>
      <dgm:t>
        <a:bodyPr/>
        <a:lstStyle/>
        <a:p>
          <a:endParaRPr lang="en-CA"/>
        </a:p>
      </dgm:t>
    </dgm:pt>
    <dgm:pt modelId="{E1881EF0-FE3D-4562-A6DE-2B507DC544E9}" type="sibTrans" cxnId="{853C0083-DC7A-47E8-AC7B-93AF55E1C4BA}">
      <dgm:prSet/>
      <dgm:spPr/>
      <dgm:t>
        <a:bodyPr/>
        <a:lstStyle/>
        <a:p>
          <a:endParaRPr lang="en-CA"/>
        </a:p>
      </dgm:t>
    </dgm:pt>
    <dgm:pt modelId="{B1B773F2-6432-4A66-85B5-0E9807001493}">
      <dgm:prSet phldrT="[Text]"/>
      <dgm:spPr/>
      <dgm:t>
        <a:bodyPr/>
        <a:lstStyle/>
        <a:p>
          <a:r>
            <a:rPr lang="en-CA" dirty="0" smtClean="0"/>
            <a:t>Based on Priority</a:t>
          </a:r>
          <a:endParaRPr lang="en-CA" dirty="0"/>
        </a:p>
      </dgm:t>
    </dgm:pt>
    <dgm:pt modelId="{0564746F-3837-482C-AF33-2E7CBBACCCE9}" type="parTrans" cxnId="{785380F7-4DF6-4C87-B1FF-26C79FB6BACC}">
      <dgm:prSet/>
      <dgm:spPr/>
      <dgm:t>
        <a:bodyPr/>
        <a:lstStyle/>
        <a:p>
          <a:endParaRPr lang="en-CA"/>
        </a:p>
      </dgm:t>
    </dgm:pt>
    <dgm:pt modelId="{E97473DA-A8A7-48AD-B0F4-FC03B3274205}" type="sibTrans" cxnId="{785380F7-4DF6-4C87-B1FF-26C79FB6BACC}">
      <dgm:prSet/>
      <dgm:spPr/>
      <dgm:t>
        <a:bodyPr/>
        <a:lstStyle/>
        <a:p>
          <a:endParaRPr lang="en-CA"/>
        </a:p>
      </dgm:t>
    </dgm:pt>
    <dgm:pt modelId="{B96A3115-01B2-44D4-9C5D-6995ECA1D8CE}">
      <dgm:prSet phldrT="[Text]"/>
      <dgm:spPr/>
      <dgm:t>
        <a:bodyPr/>
        <a:lstStyle/>
        <a:p>
          <a:r>
            <a:rPr lang="en-CA" dirty="0" smtClean="0"/>
            <a:t>Based on complexity</a:t>
          </a:r>
          <a:endParaRPr lang="en-CA" dirty="0"/>
        </a:p>
      </dgm:t>
    </dgm:pt>
    <dgm:pt modelId="{BE4345E4-4791-4C58-9125-C99B6E49623C}" type="parTrans" cxnId="{755316DC-9DC4-4875-9451-8AE68BD84B85}">
      <dgm:prSet/>
      <dgm:spPr/>
      <dgm:t>
        <a:bodyPr/>
        <a:lstStyle/>
        <a:p>
          <a:endParaRPr lang="en-CA"/>
        </a:p>
      </dgm:t>
    </dgm:pt>
    <dgm:pt modelId="{2202C27B-39CA-405F-AE38-C3797284B7F0}" type="sibTrans" cxnId="{755316DC-9DC4-4875-9451-8AE68BD84B85}">
      <dgm:prSet/>
      <dgm:spPr/>
      <dgm:t>
        <a:bodyPr/>
        <a:lstStyle/>
        <a:p>
          <a:endParaRPr lang="en-CA"/>
        </a:p>
      </dgm:t>
    </dgm:pt>
    <dgm:pt modelId="{33D2719F-5028-4BFB-A39D-6305F4F6518B}">
      <dgm:prSet phldrT="[Text]"/>
      <dgm:spPr/>
      <dgm:t>
        <a:bodyPr/>
        <a:lstStyle/>
        <a:p>
          <a:r>
            <a:rPr lang="en-CA" dirty="0" smtClean="0"/>
            <a:t>Based on dependency</a:t>
          </a:r>
          <a:endParaRPr lang="en-CA" dirty="0"/>
        </a:p>
      </dgm:t>
    </dgm:pt>
    <dgm:pt modelId="{7D3AED55-65EF-403D-9FF7-93F0B92820DA}" type="parTrans" cxnId="{A685D6AA-B889-47EA-A730-7D0750B4ACA8}">
      <dgm:prSet/>
      <dgm:spPr/>
      <dgm:t>
        <a:bodyPr/>
        <a:lstStyle/>
        <a:p>
          <a:endParaRPr lang="en-CA"/>
        </a:p>
      </dgm:t>
    </dgm:pt>
    <dgm:pt modelId="{4C3EE9C5-4FE8-4EBF-8DF2-DA7FB3310851}" type="sibTrans" cxnId="{A685D6AA-B889-47EA-A730-7D0750B4ACA8}">
      <dgm:prSet/>
      <dgm:spPr/>
      <dgm:t>
        <a:bodyPr/>
        <a:lstStyle/>
        <a:p>
          <a:endParaRPr lang="en-CA"/>
        </a:p>
      </dgm:t>
    </dgm:pt>
    <dgm:pt modelId="{0DFED78D-996D-4054-B3F3-93DC031EF929}">
      <dgm:prSet phldrT="[Text]"/>
      <dgm:spPr/>
      <dgm:t>
        <a:bodyPr/>
        <a:lstStyle/>
        <a:p>
          <a:r>
            <a:rPr lang="en-CA" dirty="0" smtClean="0"/>
            <a:t>Booking an appointment</a:t>
          </a:r>
          <a:endParaRPr lang="en-CA" dirty="0"/>
        </a:p>
      </dgm:t>
    </dgm:pt>
    <dgm:pt modelId="{527429D8-D4F6-4756-9D69-EF83D325A90A}" type="parTrans" cxnId="{1F380977-C8D9-4B3E-8478-3AD3ABB1E9E1}">
      <dgm:prSet/>
      <dgm:spPr/>
      <dgm:t>
        <a:bodyPr/>
        <a:lstStyle/>
        <a:p>
          <a:endParaRPr lang="en-CA"/>
        </a:p>
      </dgm:t>
    </dgm:pt>
    <dgm:pt modelId="{E7383462-FF95-4355-9C4D-240199921F68}" type="sibTrans" cxnId="{1F380977-C8D9-4B3E-8478-3AD3ABB1E9E1}">
      <dgm:prSet/>
      <dgm:spPr/>
      <dgm:t>
        <a:bodyPr/>
        <a:lstStyle/>
        <a:p>
          <a:endParaRPr lang="en-CA"/>
        </a:p>
      </dgm:t>
    </dgm:pt>
    <dgm:pt modelId="{6BC69284-39D4-424A-B496-C39BD96FB2A5}">
      <dgm:prSet phldrT="[Text]"/>
      <dgm:spPr/>
      <dgm:t>
        <a:bodyPr/>
        <a:lstStyle/>
        <a:p>
          <a:r>
            <a:rPr lang="en-CA" dirty="0" smtClean="0"/>
            <a:t>Starting an appointment</a:t>
          </a:r>
          <a:endParaRPr lang="en-CA" dirty="0"/>
        </a:p>
      </dgm:t>
    </dgm:pt>
    <dgm:pt modelId="{B965C29B-0205-4BBC-ABB6-75F97649AA8B}" type="parTrans" cxnId="{E4D6FAF2-B256-4418-BDBF-F85077FBD505}">
      <dgm:prSet/>
      <dgm:spPr/>
      <dgm:t>
        <a:bodyPr/>
        <a:lstStyle/>
        <a:p>
          <a:endParaRPr lang="en-CA"/>
        </a:p>
      </dgm:t>
    </dgm:pt>
    <dgm:pt modelId="{FE4FB74C-F58E-44BE-A433-6D8FC3C44562}" type="sibTrans" cxnId="{E4D6FAF2-B256-4418-BDBF-F85077FBD505}">
      <dgm:prSet/>
      <dgm:spPr/>
      <dgm:t>
        <a:bodyPr/>
        <a:lstStyle/>
        <a:p>
          <a:endParaRPr lang="en-CA"/>
        </a:p>
      </dgm:t>
    </dgm:pt>
    <dgm:pt modelId="{27065475-B107-47DA-9912-5940F0512ABC}">
      <dgm:prSet phldrT="[Text]"/>
      <dgm:spPr/>
      <dgm:t>
        <a:bodyPr/>
        <a:lstStyle/>
        <a:p>
          <a:r>
            <a:rPr lang="en-CA" dirty="0" smtClean="0"/>
            <a:t>Finishing an appointment</a:t>
          </a:r>
          <a:endParaRPr lang="en-CA" dirty="0"/>
        </a:p>
      </dgm:t>
    </dgm:pt>
    <dgm:pt modelId="{04262AB6-A82D-46EE-A43E-80F3887807FC}" type="parTrans" cxnId="{705C68A6-7714-47BC-A2C4-91BB35A861B9}">
      <dgm:prSet/>
      <dgm:spPr/>
      <dgm:t>
        <a:bodyPr/>
        <a:lstStyle/>
        <a:p>
          <a:endParaRPr lang="en-CA"/>
        </a:p>
      </dgm:t>
    </dgm:pt>
    <dgm:pt modelId="{5D923A20-1628-42F9-A029-226332731835}" type="sibTrans" cxnId="{705C68A6-7714-47BC-A2C4-91BB35A861B9}">
      <dgm:prSet/>
      <dgm:spPr/>
      <dgm:t>
        <a:bodyPr/>
        <a:lstStyle/>
        <a:p>
          <a:endParaRPr lang="en-CA"/>
        </a:p>
      </dgm:t>
    </dgm:pt>
    <dgm:pt modelId="{C1CBE6AB-0729-4F21-891F-E3573BEEFFC4}">
      <dgm:prSet phldrT="[Text]"/>
      <dgm:spPr/>
      <dgm:t>
        <a:bodyPr/>
        <a:lstStyle/>
        <a:p>
          <a:r>
            <a:rPr lang="en-CA" dirty="0" smtClean="0"/>
            <a:t>Generating appointment Queue</a:t>
          </a:r>
          <a:endParaRPr lang="en-CA" dirty="0"/>
        </a:p>
      </dgm:t>
    </dgm:pt>
    <dgm:pt modelId="{12780159-4572-4E99-9AD9-64BB758A4321}" type="parTrans" cxnId="{E19D4D02-CCCA-4FB2-B582-EF29014A3B8A}">
      <dgm:prSet/>
      <dgm:spPr/>
      <dgm:t>
        <a:bodyPr/>
        <a:lstStyle/>
        <a:p>
          <a:endParaRPr lang="en-CA"/>
        </a:p>
      </dgm:t>
    </dgm:pt>
    <dgm:pt modelId="{BFE614D5-F42B-4FF2-82E1-504249AE87AC}" type="sibTrans" cxnId="{E19D4D02-CCCA-4FB2-B582-EF29014A3B8A}">
      <dgm:prSet/>
      <dgm:spPr/>
      <dgm:t>
        <a:bodyPr/>
        <a:lstStyle/>
        <a:p>
          <a:endParaRPr lang="en-CA"/>
        </a:p>
      </dgm:t>
    </dgm:pt>
    <dgm:pt modelId="{C89F916B-3DC0-4D9D-B8EA-7DA2E26ECE1A}">
      <dgm:prSet phldrT="[Text]"/>
      <dgm:spPr/>
      <dgm:t>
        <a:bodyPr/>
        <a:lstStyle/>
        <a:p>
          <a:r>
            <a:rPr lang="en-CA" dirty="0" smtClean="0"/>
            <a:t>Dynamic UI for booking an appointment</a:t>
          </a:r>
          <a:endParaRPr lang="en-CA" dirty="0"/>
        </a:p>
      </dgm:t>
    </dgm:pt>
    <dgm:pt modelId="{093A8D6A-9582-4A90-BFA0-99A36453416B}" type="parTrans" cxnId="{FE6C1797-D563-4830-96A0-E7D26C19911C}">
      <dgm:prSet/>
      <dgm:spPr/>
      <dgm:t>
        <a:bodyPr/>
        <a:lstStyle/>
        <a:p>
          <a:endParaRPr lang="en-CA"/>
        </a:p>
      </dgm:t>
    </dgm:pt>
    <dgm:pt modelId="{9907795E-6058-4A81-87B2-8B9677DFB668}" type="sibTrans" cxnId="{FE6C1797-D563-4830-96A0-E7D26C19911C}">
      <dgm:prSet/>
      <dgm:spPr/>
      <dgm:t>
        <a:bodyPr/>
        <a:lstStyle/>
        <a:p>
          <a:endParaRPr lang="en-CA"/>
        </a:p>
      </dgm:t>
    </dgm:pt>
    <dgm:pt modelId="{B20DA866-CE2E-4371-B1C6-4201251AC968}">
      <dgm:prSet phldrT="[Text]"/>
      <dgm:spPr/>
      <dgm:t>
        <a:bodyPr/>
        <a:lstStyle/>
        <a:p>
          <a:r>
            <a:rPr lang="en-CA" dirty="0" smtClean="0"/>
            <a:t>Calculating Expected Meeting Time</a:t>
          </a:r>
          <a:endParaRPr lang="en-CA" dirty="0"/>
        </a:p>
      </dgm:t>
    </dgm:pt>
    <dgm:pt modelId="{1ECA3CF3-B939-4BC0-AFF8-300183DF818D}" type="parTrans" cxnId="{AEA4F059-BEEE-483F-A01B-496E1D7EE30C}">
      <dgm:prSet/>
      <dgm:spPr/>
      <dgm:t>
        <a:bodyPr/>
        <a:lstStyle/>
        <a:p>
          <a:endParaRPr lang="en-CA"/>
        </a:p>
      </dgm:t>
    </dgm:pt>
    <dgm:pt modelId="{8D720F5D-9510-4F48-AC23-E97A7CF9FB2B}" type="sibTrans" cxnId="{AEA4F059-BEEE-483F-A01B-496E1D7EE30C}">
      <dgm:prSet/>
      <dgm:spPr/>
      <dgm:t>
        <a:bodyPr/>
        <a:lstStyle/>
        <a:p>
          <a:endParaRPr lang="en-CA"/>
        </a:p>
      </dgm:t>
    </dgm:pt>
    <dgm:pt modelId="{E73D2091-AB96-498B-B070-075C34F332C3}">
      <dgm:prSet phldrT="[Text]"/>
      <dgm:spPr/>
      <dgm:t>
        <a:bodyPr/>
        <a:lstStyle/>
        <a:p>
          <a:r>
            <a:rPr lang="en-CA" dirty="0" smtClean="0"/>
            <a:t>Sending Notification</a:t>
          </a:r>
          <a:endParaRPr lang="en-CA" dirty="0"/>
        </a:p>
      </dgm:t>
    </dgm:pt>
    <dgm:pt modelId="{C225C908-8D0C-4026-8947-8D25575708D8}" type="parTrans" cxnId="{3A23CDC8-47FC-4092-9318-0C0FF7A3001B}">
      <dgm:prSet/>
      <dgm:spPr/>
      <dgm:t>
        <a:bodyPr/>
        <a:lstStyle/>
        <a:p>
          <a:endParaRPr lang="en-CA"/>
        </a:p>
      </dgm:t>
    </dgm:pt>
    <dgm:pt modelId="{86916311-4EAC-4228-A0A4-C3BEECAD9D8E}" type="sibTrans" cxnId="{3A23CDC8-47FC-4092-9318-0C0FF7A3001B}">
      <dgm:prSet/>
      <dgm:spPr/>
      <dgm:t>
        <a:bodyPr/>
        <a:lstStyle/>
        <a:p>
          <a:endParaRPr lang="en-CA"/>
        </a:p>
      </dgm:t>
    </dgm:pt>
    <dgm:pt modelId="{4F06F509-6F9C-435B-BE76-AC1813A8D050}">
      <dgm:prSet phldrT="[Text]"/>
      <dgm:spPr/>
      <dgm:t>
        <a:bodyPr/>
        <a:lstStyle/>
        <a:p>
          <a:r>
            <a:rPr lang="en-CA" dirty="0" smtClean="0"/>
            <a:t>Pushing notifications of User’s android </a:t>
          </a:r>
          <a:r>
            <a:rPr lang="en-CA" dirty="0" smtClean="0"/>
            <a:t>device</a:t>
          </a:r>
          <a:endParaRPr lang="en-CA" dirty="0"/>
        </a:p>
      </dgm:t>
    </dgm:pt>
    <dgm:pt modelId="{FFBFD8BB-A8D6-45F4-86F0-58B7F38A6291}" type="parTrans" cxnId="{A049FC78-C2DF-4FDB-B2EA-DD3EE69A6E5E}">
      <dgm:prSet/>
      <dgm:spPr/>
      <dgm:t>
        <a:bodyPr/>
        <a:lstStyle/>
        <a:p>
          <a:endParaRPr lang="en-CA"/>
        </a:p>
      </dgm:t>
    </dgm:pt>
    <dgm:pt modelId="{79AE2995-556F-4631-BE20-438787818BB5}" type="sibTrans" cxnId="{A049FC78-C2DF-4FDB-B2EA-DD3EE69A6E5E}">
      <dgm:prSet/>
      <dgm:spPr/>
      <dgm:t>
        <a:bodyPr/>
        <a:lstStyle/>
        <a:p>
          <a:endParaRPr lang="en-CA"/>
        </a:p>
      </dgm:t>
    </dgm:pt>
    <dgm:pt modelId="{5381C24A-4B09-4594-AD45-932D3F327CCC}">
      <dgm:prSet phldrT="[Text]"/>
      <dgm:spPr/>
      <dgm:t>
        <a:bodyPr/>
        <a:lstStyle/>
        <a:p>
          <a:r>
            <a:rPr lang="en-CA" dirty="0" smtClean="0"/>
            <a:t>Calculating available timeslots based on days and capacity</a:t>
          </a:r>
          <a:endParaRPr lang="en-CA" dirty="0"/>
        </a:p>
      </dgm:t>
    </dgm:pt>
    <dgm:pt modelId="{CB9B6F64-F310-4797-B648-8272960E3F24}" type="parTrans" cxnId="{7A3CECE5-0A76-4ED4-B665-544021958901}">
      <dgm:prSet/>
      <dgm:spPr/>
      <dgm:t>
        <a:bodyPr/>
        <a:lstStyle/>
        <a:p>
          <a:endParaRPr lang="en-CA"/>
        </a:p>
      </dgm:t>
    </dgm:pt>
    <dgm:pt modelId="{AF1635BD-7394-46DB-A747-722A8E533F3C}" type="sibTrans" cxnId="{7A3CECE5-0A76-4ED4-B665-544021958901}">
      <dgm:prSet/>
      <dgm:spPr/>
      <dgm:t>
        <a:bodyPr/>
        <a:lstStyle/>
        <a:p>
          <a:endParaRPr lang="en-CA"/>
        </a:p>
      </dgm:t>
    </dgm:pt>
    <dgm:pt modelId="{BEFF94C6-D287-41BF-A7C2-47F4011B49F0}">
      <dgm:prSet phldrT="[Text]"/>
      <dgm:spPr/>
      <dgm:t>
        <a:bodyPr/>
        <a:lstStyle/>
        <a:p>
          <a:endParaRPr lang="en-CA" dirty="0"/>
        </a:p>
      </dgm:t>
    </dgm:pt>
    <dgm:pt modelId="{E842250F-3B65-4138-AC2E-B340204318CF}" type="parTrans" cxnId="{589B270F-3655-4E05-BA60-C22011460E9B}">
      <dgm:prSet/>
      <dgm:spPr/>
      <dgm:t>
        <a:bodyPr/>
        <a:lstStyle/>
        <a:p>
          <a:endParaRPr lang="en-CA"/>
        </a:p>
      </dgm:t>
    </dgm:pt>
    <dgm:pt modelId="{067DE64E-B8A9-4F55-AA98-599BECBCE866}" type="sibTrans" cxnId="{589B270F-3655-4E05-BA60-C22011460E9B}">
      <dgm:prSet/>
      <dgm:spPr/>
      <dgm:t>
        <a:bodyPr/>
        <a:lstStyle/>
        <a:p>
          <a:endParaRPr lang="en-CA"/>
        </a:p>
      </dgm:t>
    </dgm:pt>
    <dgm:pt modelId="{2D26CADB-51BF-4021-A549-B237B7CEC042}">
      <dgm:prSet phldrT="[Text]"/>
      <dgm:spPr/>
      <dgm:t>
        <a:bodyPr/>
        <a:lstStyle/>
        <a:p>
          <a:r>
            <a:rPr lang="en-CA" dirty="0" smtClean="0"/>
            <a:t>Booking appointment from mobile devices</a:t>
          </a:r>
          <a:endParaRPr lang="en-CA" dirty="0"/>
        </a:p>
      </dgm:t>
    </dgm:pt>
    <dgm:pt modelId="{FB36B5F2-8C38-4BE8-BC7C-FB203E929D51}" type="parTrans" cxnId="{76F7C00C-2EB0-4A35-A1E5-9E010C7584A6}">
      <dgm:prSet/>
      <dgm:spPr/>
      <dgm:t>
        <a:bodyPr/>
        <a:lstStyle/>
        <a:p>
          <a:endParaRPr lang="en-CA"/>
        </a:p>
      </dgm:t>
    </dgm:pt>
    <dgm:pt modelId="{2D8675ED-1AFB-46BF-BCDF-AAB2379B74B6}" type="sibTrans" cxnId="{76F7C00C-2EB0-4A35-A1E5-9E010C7584A6}">
      <dgm:prSet/>
      <dgm:spPr/>
      <dgm:t>
        <a:bodyPr/>
        <a:lstStyle/>
        <a:p>
          <a:endParaRPr lang="en-CA"/>
        </a:p>
      </dgm:t>
    </dgm:pt>
    <dgm:pt modelId="{200F8446-7D1F-4B2B-B42E-9852924A80E8}">
      <dgm:prSet phldrT="[Text]"/>
      <dgm:spPr/>
      <dgm:t>
        <a:bodyPr/>
        <a:lstStyle/>
        <a:p>
          <a:r>
            <a:rPr lang="en-CA" dirty="0" smtClean="0"/>
            <a:t>Pulling Notifications and Announcements on mobile devices</a:t>
          </a:r>
          <a:endParaRPr lang="en-CA" dirty="0"/>
        </a:p>
      </dgm:t>
    </dgm:pt>
    <dgm:pt modelId="{740F4715-43AB-4BBA-A640-A54823A179E1}" type="parTrans" cxnId="{72DEB9B7-817E-4F7B-9BE6-F703B67FD35E}">
      <dgm:prSet/>
      <dgm:spPr/>
      <dgm:t>
        <a:bodyPr/>
        <a:lstStyle/>
        <a:p>
          <a:endParaRPr lang="en-CA"/>
        </a:p>
      </dgm:t>
    </dgm:pt>
    <dgm:pt modelId="{02DA74C4-7F50-4023-BA02-755EF11B94EB}" type="sibTrans" cxnId="{72DEB9B7-817E-4F7B-9BE6-F703B67FD35E}">
      <dgm:prSet/>
      <dgm:spPr/>
      <dgm:t>
        <a:bodyPr/>
        <a:lstStyle/>
        <a:p>
          <a:endParaRPr lang="en-CA"/>
        </a:p>
      </dgm:t>
    </dgm:pt>
    <dgm:pt modelId="{D1980B8D-EE80-48D0-8CDC-F84F213C4169}">
      <dgm:prSet phldrT="[Text]"/>
      <dgm:spPr/>
      <dgm:t>
        <a:bodyPr/>
        <a:lstStyle/>
        <a:p>
          <a:r>
            <a:rPr lang="en-CA" dirty="0" smtClean="0"/>
            <a:t>CRUD operations</a:t>
          </a:r>
          <a:endParaRPr lang="en-CA" dirty="0"/>
        </a:p>
      </dgm:t>
    </dgm:pt>
    <dgm:pt modelId="{5AD864CC-19B7-4F18-87C1-5CB7D8D322A0}" type="parTrans" cxnId="{105417FB-2F7C-46BC-BEE7-B76AC748A000}">
      <dgm:prSet/>
      <dgm:spPr/>
      <dgm:t>
        <a:bodyPr/>
        <a:lstStyle/>
        <a:p>
          <a:endParaRPr lang="en-CA"/>
        </a:p>
      </dgm:t>
    </dgm:pt>
    <dgm:pt modelId="{51F546B4-87CA-44BB-B5EB-2C020C7A5D02}" type="sibTrans" cxnId="{105417FB-2F7C-46BC-BEE7-B76AC748A000}">
      <dgm:prSet/>
      <dgm:spPr/>
      <dgm:t>
        <a:bodyPr/>
        <a:lstStyle/>
        <a:p>
          <a:endParaRPr lang="en-CA"/>
        </a:p>
      </dgm:t>
    </dgm:pt>
    <dgm:pt modelId="{2B4B084A-2044-47DE-9B6C-A21D042A9DB7}">
      <dgm:prSet phldrT="[Text]"/>
      <dgm:spPr/>
      <dgm:t>
        <a:bodyPr/>
        <a:lstStyle/>
        <a:p>
          <a:r>
            <a:rPr lang="en-CA" dirty="0" smtClean="0"/>
            <a:t>Login Functionality</a:t>
          </a:r>
          <a:endParaRPr lang="en-CA" dirty="0"/>
        </a:p>
      </dgm:t>
    </dgm:pt>
    <dgm:pt modelId="{59AB021A-1B36-4FA6-99A9-9E477AC6E108}" type="parTrans" cxnId="{E091D40A-62AD-49CE-882C-D303036C029F}">
      <dgm:prSet/>
      <dgm:spPr/>
      <dgm:t>
        <a:bodyPr/>
        <a:lstStyle/>
        <a:p>
          <a:endParaRPr lang="en-CA"/>
        </a:p>
      </dgm:t>
    </dgm:pt>
    <dgm:pt modelId="{8FDEA78F-60CD-4991-988C-531CD22AEEC9}" type="sibTrans" cxnId="{E091D40A-62AD-49CE-882C-D303036C029F}">
      <dgm:prSet/>
      <dgm:spPr/>
      <dgm:t>
        <a:bodyPr/>
        <a:lstStyle/>
        <a:p>
          <a:endParaRPr lang="en-CA"/>
        </a:p>
      </dgm:t>
    </dgm:pt>
    <dgm:pt modelId="{B41FD0ED-1D1F-4CF4-9205-59ECFD50F713}">
      <dgm:prSet phldrT="[Text]"/>
      <dgm:spPr/>
      <dgm:t>
        <a:bodyPr/>
        <a:lstStyle/>
        <a:p>
          <a:r>
            <a:rPr lang="en-CA" smtClean="0"/>
            <a:t>Create </a:t>
          </a:r>
          <a:r>
            <a:rPr lang="en-CA" dirty="0" smtClean="0"/>
            <a:t>Department</a:t>
          </a:r>
          <a:endParaRPr lang="en-CA" dirty="0"/>
        </a:p>
      </dgm:t>
    </dgm:pt>
    <dgm:pt modelId="{39BCC2A0-FE4A-41E5-BC66-8F8147728C38}" type="parTrans" cxnId="{66E93F13-8441-423C-855F-F4ABE2CD1BB5}">
      <dgm:prSet/>
      <dgm:spPr/>
      <dgm:t>
        <a:bodyPr/>
        <a:lstStyle/>
        <a:p>
          <a:endParaRPr lang="en-CA"/>
        </a:p>
      </dgm:t>
    </dgm:pt>
    <dgm:pt modelId="{701F280F-6D57-42CB-9F89-0B65FF65F87C}" type="sibTrans" cxnId="{66E93F13-8441-423C-855F-F4ABE2CD1BB5}">
      <dgm:prSet/>
      <dgm:spPr/>
      <dgm:t>
        <a:bodyPr/>
        <a:lstStyle/>
        <a:p>
          <a:endParaRPr lang="en-CA"/>
        </a:p>
      </dgm:t>
    </dgm:pt>
    <dgm:pt modelId="{904C85C7-03BD-4791-A558-5AC418EA8781}" type="pres">
      <dgm:prSet presAssocID="{E4229F1B-6813-404A-921D-4DC572644CCD}" presName="Name0" presStyleCnt="0">
        <dgm:presLayoutVars>
          <dgm:chMax val="7"/>
          <dgm:chPref val="7"/>
          <dgm:dir/>
          <dgm:animLvl val="lvl"/>
        </dgm:presLayoutVars>
      </dgm:prSet>
      <dgm:spPr/>
      <dgm:t>
        <a:bodyPr/>
        <a:lstStyle/>
        <a:p>
          <a:endParaRPr lang="en-CA"/>
        </a:p>
      </dgm:t>
    </dgm:pt>
    <dgm:pt modelId="{2EAE10B1-6EE3-44AB-9A9D-8B8BBE44D04F}" type="pres">
      <dgm:prSet presAssocID="{DC405492-49BF-4BE4-A620-155B6F846A01}" presName="parentText_1" presStyleLbl="node1" presStyleIdx="0" presStyleCnt="4">
        <dgm:presLayoutVars>
          <dgm:chMax val="1"/>
          <dgm:chPref val="1"/>
          <dgm:bulletEnabled val="1"/>
        </dgm:presLayoutVars>
      </dgm:prSet>
      <dgm:spPr/>
      <dgm:t>
        <a:bodyPr/>
        <a:lstStyle/>
        <a:p>
          <a:endParaRPr lang="en-CA"/>
        </a:p>
      </dgm:t>
    </dgm:pt>
    <dgm:pt modelId="{319CBC44-BAC9-451D-BE6E-247F098460CF}" type="pres">
      <dgm:prSet presAssocID="{DC405492-49BF-4BE4-A620-155B6F846A01}" presName="childText_1" presStyleLbl="node1" presStyleIdx="0" presStyleCnt="4">
        <dgm:presLayoutVars>
          <dgm:chMax val="0"/>
          <dgm:chPref val="0"/>
          <dgm:bulletEnabled val="1"/>
        </dgm:presLayoutVars>
      </dgm:prSet>
      <dgm:spPr/>
      <dgm:t>
        <a:bodyPr/>
        <a:lstStyle/>
        <a:p>
          <a:endParaRPr lang="en-CA"/>
        </a:p>
      </dgm:t>
    </dgm:pt>
    <dgm:pt modelId="{59BF9FC8-0178-4309-B7F4-DB7840429F18}" type="pres">
      <dgm:prSet presAssocID="{DC405492-49BF-4BE4-A620-155B6F846A01}" presName="accentShape_1" presStyleCnt="0"/>
      <dgm:spPr/>
    </dgm:pt>
    <dgm:pt modelId="{4D97E775-6F55-4379-9D37-02FE33BCC9CB}" type="pres">
      <dgm:prSet presAssocID="{DC405492-49BF-4BE4-A620-155B6F846A01}" presName="imageRepeatNode" presStyleLbl="node1" presStyleIdx="0" presStyleCnt="4"/>
      <dgm:spPr/>
      <dgm:t>
        <a:bodyPr/>
        <a:lstStyle/>
        <a:p>
          <a:endParaRPr lang="en-CA"/>
        </a:p>
      </dgm:t>
    </dgm:pt>
    <dgm:pt modelId="{0BEC0710-ABFB-471A-B59A-8733FE7CE5AA}" type="pres">
      <dgm:prSet presAssocID="{B96A3115-01B2-44D4-9C5D-6995ECA1D8CE}" presName="parentText_2" presStyleLbl="node1" presStyleIdx="0" presStyleCnt="4">
        <dgm:presLayoutVars>
          <dgm:chMax val="1"/>
          <dgm:chPref val="1"/>
          <dgm:bulletEnabled val="1"/>
        </dgm:presLayoutVars>
      </dgm:prSet>
      <dgm:spPr/>
      <dgm:t>
        <a:bodyPr/>
        <a:lstStyle/>
        <a:p>
          <a:endParaRPr lang="en-CA"/>
        </a:p>
      </dgm:t>
    </dgm:pt>
    <dgm:pt modelId="{31E1D53C-BA66-4D98-BAFE-904B98203C58}" type="pres">
      <dgm:prSet presAssocID="{B96A3115-01B2-44D4-9C5D-6995ECA1D8CE}" presName="childText_2" presStyleLbl="node2" presStyleIdx="0" presStyleCnt="0">
        <dgm:presLayoutVars>
          <dgm:chMax val="0"/>
          <dgm:chPref val="0"/>
          <dgm:bulletEnabled val="1"/>
        </dgm:presLayoutVars>
      </dgm:prSet>
      <dgm:spPr/>
      <dgm:t>
        <a:bodyPr/>
        <a:lstStyle/>
        <a:p>
          <a:endParaRPr lang="en-CA"/>
        </a:p>
      </dgm:t>
    </dgm:pt>
    <dgm:pt modelId="{2BF0EA97-093D-4BC6-87C8-DE8F877B8839}" type="pres">
      <dgm:prSet presAssocID="{B96A3115-01B2-44D4-9C5D-6995ECA1D8CE}" presName="accentShape_2" presStyleCnt="0"/>
      <dgm:spPr/>
    </dgm:pt>
    <dgm:pt modelId="{4827378B-C458-4824-89B6-F59AF59BE029}" type="pres">
      <dgm:prSet presAssocID="{B96A3115-01B2-44D4-9C5D-6995ECA1D8CE}" presName="imageRepeatNode" presStyleLbl="node1" presStyleIdx="1" presStyleCnt="4"/>
      <dgm:spPr/>
      <dgm:t>
        <a:bodyPr/>
        <a:lstStyle/>
        <a:p>
          <a:endParaRPr lang="en-CA"/>
        </a:p>
      </dgm:t>
    </dgm:pt>
    <dgm:pt modelId="{15EA7D76-AC99-49DB-8584-B3C0EFCD897D}" type="pres">
      <dgm:prSet presAssocID="{33D2719F-5028-4BFB-A39D-6305F4F6518B}" presName="parentText_3" presStyleLbl="node1" presStyleIdx="1" presStyleCnt="4">
        <dgm:presLayoutVars>
          <dgm:chMax val="1"/>
          <dgm:chPref val="1"/>
          <dgm:bulletEnabled val="1"/>
        </dgm:presLayoutVars>
      </dgm:prSet>
      <dgm:spPr/>
      <dgm:t>
        <a:bodyPr/>
        <a:lstStyle/>
        <a:p>
          <a:endParaRPr lang="en-CA"/>
        </a:p>
      </dgm:t>
    </dgm:pt>
    <dgm:pt modelId="{BF42BCF9-17EA-4DD7-8A93-9D64CA5AA555}" type="pres">
      <dgm:prSet presAssocID="{33D2719F-5028-4BFB-A39D-6305F4F6518B}" presName="childText_3" presStyleLbl="node2" presStyleIdx="0" presStyleCnt="0">
        <dgm:presLayoutVars>
          <dgm:chMax val="0"/>
          <dgm:chPref val="0"/>
          <dgm:bulletEnabled val="1"/>
        </dgm:presLayoutVars>
      </dgm:prSet>
      <dgm:spPr/>
      <dgm:t>
        <a:bodyPr/>
        <a:lstStyle/>
        <a:p>
          <a:endParaRPr lang="en-CA"/>
        </a:p>
      </dgm:t>
    </dgm:pt>
    <dgm:pt modelId="{AD14E913-BB94-4D79-AB3B-97E13F455A0B}" type="pres">
      <dgm:prSet presAssocID="{33D2719F-5028-4BFB-A39D-6305F4F6518B}" presName="accentShape_3" presStyleCnt="0"/>
      <dgm:spPr/>
    </dgm:pt>
    <dgm:pt modelId="{36C16525-641E-4093-8933-1B3B28352CD4}" type="pres">
      <dgm:prSet presAssocID="{33D2719F-5028-4BFB-A39D-6305F4F6518B}" presName="imageRepeatNode" presStyleLbl="node1" presStyleIdx="2" presStyleCnt="4"/>
      <dgm:spPr/>
      <dgm:t>
        <a:bodyPr/>
        <a:lstStyle/>
        <a:p>
          <a:endParaRPr lang="en-CA"/>
        </a:p>
      </dgm:t>
    </dgm:pt>
    <dgm:pt modelId="{2FEB4E4C-D06E-41AC-9C48-F78F93780C83}" type="pres">
      <dgm:prSet presAssocID="{B1B773F2-6432-4A66-85B5-0E9807001493}" presName="parentText_4" presStyleLbl="node1" presStyleIdx="2" presStyleCnt="4">
        <dgm:presLayoutVars>
          <dgm:chMax val="1"/>
          <dgm:chPref val="1"/>
          <dgm:bulletEnabled val="1"/>
        </dgm:presLayoutVars>
      </dgm:prSet>
      <dgm:spPr/>
      <dgm:t>
        <a:bodyPr/>
        <a:lstStyle/>
        <a:p>
          <a:endParaRPr lang="en-CA"/>
        </a:p>
      </dgm:t>
    </dgm:pt>
    <dgm:pt modelId="{F48DA242-0809-4877-BEB8-85F22A4DB5E6}" type="pres">
      <dgm:prSet presAssocID="{B1B773F2-6432-4A66-85B5-0E9807001493}" presName="childText_4" presStyleLbl="node2" presStyleIdx="0" presStyleCnt="0">
        <dgm:presLayoutVars>
          <dgm:chMax val="0"/>
          <dgm:chPref val="0"/>
          <dgm:bulletEnabled val="1"/>
        </dgm:presLayoutVars>
      </dgm:prSet>
      <dgm:spPr/>
      <dgm:t>
        <a:bodyPr/>
        <a:lstStyle/>
        <a:p>
          <a:endParaRPr lang="en-CA"/>
        </a:p>
      </dgm:t>
    </dgm:pt>
    <dgm:pt modelId="{E488FEFC-22E3-4CA1-A1C9-DA9234E9ED31}" type="pres">
      <dgm:prSet presAssocID="{B1B773F2-6432-4A66-85B5-0E9807001493}" presName="accentShape_4" presStyleCnt="0"/>
      <dgm:spPr/>
    </dgm:pt>
    <dgm:pt modelId="{2E91E38B-0A88-42C2-A8B5-E7B5572FDC24}" type="pres">
      <dgm:prSet presAssocID="{B1B773F2-6432-4A66-85B5-0E9807001493}" presName="imageRepeatNode" presStyleLbl="node1" presStyleIdx="3" presStyleCnt="4"/>
      <dgm:spPr/>
      <dgm:t>
        <a:bodyPr/>
        <a:lstStyle/>
        <a:p>
          <a:endParaRPr lang="en-CA"/>
        </a:p>
      </dgm:t>
    </dgm:pt>
  </dgm:ptLst>
  <dgm:cxnLst>
    <dgm:cxn modelId="{9C5E3A2D-133B-4525-8D4A-34F21642E617}" type="presOf" srcId="{200F8446-7D1F-4B2B-B42E-9852924A80E8}" destId="{BF42BCF9-17EA-4DD7-8A93-9D64CA5AA555}" srcOrd="0" destOrd="2" presId="urn:microsoft.com/office/officeart/2009/3/layout/BlockDescendingList"/>
    <dgm:cxn modelId="{76F7C00C-2EB0-4A35-A1E5-9E010C7584A6}" srcId="{33D2719F-5028-4BFB-A39D-6305F4F6518B}" destId="{2D26CADB-51BF-4021-A549-B237B7CEC042}" srcOrd="1" destOrd="0" parTransId="{FB36B5F2-8C38-4BE8-BC7C-FB203E929D51}" sibTransId="{2D8675ED-1AFB-46BF-BCDF-AAB2379B74B6}"/>
    <dgm:cxn modelId="{CCE79DF3-20BC-4B69-AC47-DD2CDB1BDC58}" type="presOf" srcId="{DC405492-49BF-4BE4-A620-155B6F846A01}" destId="{4D97E775-6F55-4379-9D37-02FE33BCC9CB}" srcOrd="1" destOrd="0" presId="urn:microsoft.com/office/officeart/2009/3/layout/BlockDescendingList"/>
    <dgm:cxn modelId="{5236DA38-EFB4-467E-A28E-6091AA802F32}" type="presOf" srcId="{27065475-B107-47DA-9912-5940F0512ABC}" destId="{319CBC44-BAC9-451D-BE6E-247F098460CF}" srcOrd="0" destOrd="2" presId="urn:microsoft.com/office/officeart/2009/3/layout/BlockDescendingList"/>
    <dgm:cxn modelId="{E19D4D02-CCCA-4FB2-B582-EF29014A3B8A}" srcId="{DC405492-49BF-4BE4-A620-155B6F846A01}" destId="{C1CBE6AB-0729-4F21-891F-E3573BEEFFC4}" srcOrd="3" destOrd="0" parTransId="{12780159-4572-4E99-9AD9-64BB758A4321}" sibTransId="{BFE614D5-F42B-4FF2-82E1-504249AE87AC}"/>
    <dgm:cxn modelId="{853C0083-DC7A-47E8-AC7B-93AF55E1C4BA}" srcId="{B1B773F2-6432-4A66-85B5-0E9807001493}" destId="{3C1612F6-A85F-4710-838F-5F048008A59A}" srcOrd="1" destOrd="0" parTransId="{D8A73031-90BC-404E-864C-BB992EEC5E38}" sibTransId="{E1881EF0-FE3D-4562-A6DE-2B507DC544E9}"/>
    <dgm:cxn modelId="{141F0704-EFAA-4FB3-A9A4-98A35630C616}" type="presOf" srcId="{2D26CADB-51BF-4021-A549-B237B7CEC042}" destId="{BF42BCF9-17EA-4DD7-8A93-9D64CA5AA555}" srcOrd="0" destOrd="1" presId="urn:microsoft.com/office/officeart/2009/3/layout/BlockDescendingList"/>
    <dgm:cxn modelId="{16243CD4-F5D9-4454-AAD4-CFED066B45F4}" type="presOf" srcId="{33D2719F-5028-4BFB-A39D-6305F4F6518B}" destId="{36C16525-641E-4093-8933-1B3B28352CD4}" srcOrd="1" destOrd="0" presId="urn:microsoft.com/office/officeart/2009/3/layout/BlockDescendingList"/>
    <dgm:cxn modelId="{66E93F13-8441-423C-855F-F4ABE2CD1BB5}" srcId="{B96A3115-01B2-44D4-9C5D-6995ECA1D8CE}" destId="{B41FD0ED-1D1F-4CF4-9205-59ECFD50F713}" srcOrd="3" destOrd="0" parTransId="{39BCC2A0-FE4A-41E5-BC66-8F8147728C38}" sibTransId="{701F280F-6D57-42CB-9F89-0B65FF65F87C}"/>
    <dgm:cxn modelId="{72DEB9B7-817E-4F7B-9BE6-F703B67FD35E}" srcId="{33D2719F-5028-4BFB-A39D-6305F4F6518B}" destId="{200F8446-7D1F-4B2B-B42E-9852924A80E8}" srcOrd="2" destOrd="0" parTransId="{740F4715-43AB-4BBA-A640-A54823A179E1}" sibTransId="{02DA74C4-7F50-4023-BA02-755EF11B94EB}"/>
    <dgm:cxn modelId="{5D40489F-0D44-4CE7-BF23-1955D77A76E5}" type="presOf" srcId="{B41FD0ED-1D1F-4CF4-9205-59ECFD50F713}" destId="{31E1D53C-BA66-4D98-BAFE-904B98203C58}" srcOrd="0" destOrd="3" presId="urn:microsoft.com/office/officeart/2009/3/layout/BlockDescendingList"/>
    <dgm:cxn modelId="{7A3CECE5-0A76-4ED4-B665-544021958901}" srcId="{33D2719F-5028-4BFB-A39D-6305F4F6518B}" destId="{5381C24A-4B09-4594-AD45-932D3F327CCC}" srcOrd="0" destOrd="0" parTransId="{CB9B6F64-F310-4797-B648-8272960E3F24}" sibTransId="{AF1635BD-7394-46DB-A747-722A8E533F3C}"/>
    <dgm:cxn modelId="{755316DC-9DC4-4875-9451-8AE68BD84B85}" srcId="{E4229F1B-6813-404A-921D-4DC572644CCD}" destId="{B96A3115-01B2-44D4-9C5D-6995ECA1D8CE}" srcOrd="1" destOrd="0" parTransId="{BE4345E4-4791-4C58-9125-C99B6E49623C}" sibTransId="{2202C27B-39CA-405F-AE38-C3797284B7F0}"/>
    <dgm:cxn modelId="{705C68A6-7714-47BC-A2C4-91BB35A861B9}" srcId="{DC405492-49BF-4BE4-A620-155B6F846A01}" destId="{27065475-B107-47DA-9912-5940F0512ABC}" srcOrd="2" destOrd="0" parTransId="{04262AB6-A82D-46EE-A43E-80F3887807FC}" sibTransId="{5D923A20-1628-42F9-A029-226332731835}"/>
    <dgm:cxn modelId="{E4D6FAF2-B256-4418-BDBF-F85077FBD505}" srcId="{DC405492-49BF-4BE4-A620-155B6F846A01}" destId="{6BC69284-39D4-424A-B496-C39BD96FB2A5}" srcOrd="1" destOrd="0" parTransId="{B965C29B-0205-4BBC-ABB6-75F97649AA8B}" sibTransId="{FE4FB74C-F58E-44BE-A433-6D8FC3C44562}"/>
    <dgm:cxn modelId="{B63958DE-6425-4B3A-998B-92CAB9DBD019}" type="presOf" srcId="{4F06F509-6F9C-435B-BE76-AC1813A8D050}" destId="{31E1D53C-BA66-4D98-BAFE-904B98203C58}" srcOrd="0" destOrd="2" presId="urn:microsoft.com/office/officeart/2009/3/layout/BlockDescendingList"/>
    <dgm:cxn modelId="{3A23CDC8-47FC-4092-9318-0C0FF7A3001B}" srcId="{DC405492-49BF-4BE4-A620-155B6F846A01}" destId="{E73D2091-AB96-498B-B070-075C34F332C3}" srcOrd="4" destOrd="0" parTransId="{C225C908-8D0C-4026-8947-8D25575708D8}" sibTransId="{86916311-4EAC-4228-A0A4-C3BEECAD9D8E}"/>
    <dgm:cxn modelId="{0CFE4338-4D90-4086-8659-5CA21E450043}" type="presOf" srcId="{C89F916B-3DC0-4D9D-B8EA-7DA2E26ECE1A}" destId="{31E1D53C-BA66-4D98-BAFE-904B98203C58}" srcOrd="0" destOrd="0" presId="urn:microsoft.com/office/officeart/2009/3/layout/BlockDescendingList"/>
    <dgm:cxn modelId="{48F22105-DC7D-4A81-9817-20DA7C7B75B9}" type="presOf" srcId="{B1B773F2-6432-4A66-85B5-0E9807001493}" destId="{2FEB4E4C-D06E-41AC-9C48-F78F93780C83}" srcOrd="0" destOrd="0" presId="urn:microsoft.com/office/officeart/2009/3/layout/BlockDescendingList"/>
    <dgm:cxn modelId="{C89A7F89-1E75-4897-BE20-ABF8FB410605}" type="presOf" srcId="{5381C24A-4B09-4594-AD45-932D3F327CCC}" destId="{BF42BCF9-17EA-4DD7-8A93-9D64CA5AA555}" srcOrd="0" destOrd="0" presId="urn:microsoft.com/office/officeart/2009/3/layout/BlockDescendingList"/>
    <dgm:cxn modelId="{BA2E970C-E9DF-43EA-BC16-FA4558BDFE5A}" type="presOf" srcId="{B1B773F2-6432-4A66-85B5-0E9807001493}" destId="{2E91E38B-0A88-42C2-A8B5-E7B5572FDC24}" srcOrd="1" destOrd="0" presId="urn:microsoft.com/office/officeart/2009/3/layout/BlockDescendingList"/>
    <dgm:cxn modelId="{785380F7-4DF6-4C87-B1FF-26C79FB6BACC}" srcId="{E4229F1B-6813-404A-921D-4DC572644CCD}" destId="{B1B773F2-6432-4A66-85B5-0E9807001493}" srcOrd="3" destOrd="0" parTransId="{0564746F-3837-482C-AF33-2E7CBBACCCE9}" sibTransId="{E97473DA-A8A7-48AD-B0F4-FC03B3274205}"/>
    <dgm:cxn modelId="{D2FD9962-9C51-4037-8E42-597E8D0C4443}" type="presOf" srcId="{B20DA866-CE2E-4371-B1C6-4201251AC968}" destId="{31E1D53C-BA66-4D98-BAFE-904B98203C58}" srcOrd="0" destOrd="1" presId="urn:microsoft.com/office/officeart/2009/3/layout/BlockDescendingList"/>
    <dgm:cxn modelId="{797986E3-A481-4523-BB4B-B8074179B641}" type="presOf" srcId="{3C1612F6-A85F-4710-838F-5F048008A59A}" destId="{F48DA242-0809-4877-BEB8-85F22A4DB5E6}" srcOrd="0" destOrd="1" presId="urn:microsoft.com/office/officeart/2009/3/layout/BlockDescendingList"/>
    <dgm:cxn modelId="{AEA4F059-BEEE-483F-A01B-496E1D7EE30C}" srcId="{B96A3115-01B2-44D4-9C5D-6995ECA1D8CE}" destId="{B20DA866-CE2E-4371-B1C6-4201251AC968}" srcOrd="1" destOrd="0" parTransId="{1ECA3CF3-B939-4BC0-AFF8-300183DF818D}" sibTransId="{8D720F5D-9510-4F48-AC23-E97A7CF9FB2B}"/>
    <dgm:cxn modelId="{A049FC78-C2DF-4FDB-B2EA-DD3EE69A6E5E}" srcId="{B96A3115-01B2-44D4-9C5D-6995ECA1D8CE}" destId="{4F06F509-6F9C-435B-BE76-AC1813A8D050}" srcOrd="2" destOrd="0" parTransId="{FFBFD8BB-A8D6-45F4-86F0-58B7F38A6291}" sibTransId="{79AE2995-556F-4631-BE20-438787818BB5}"/>
    <dgm:cxn modelId="{FE6C1797-D563-4830-96A0-E7D26C19911C}" srcId="{B96A3115-01B2-44D4-9C5D-6995ECA1D8CE}" destId="{C89F916B-3DC0-4D9D-B8EA-7DA2E26ECE1A}" srcOrd="0" destOrd="0" parTransId="{093A8D6A-9582-4A90-BFA0-99A36453416B}" sibTransId="{9907795E-6058-4A81-87B2-8B9677DFB668}"/>
    <dgm:cxn modelId="{A685D6AA-B889-47EA-A730-7D0750B4ACA8}" srcId="{E4229F1B-6813-404A-921D-4DC572644CCD}" destId="{33D2719F-5028-4BFB-A39D-6305F4F6518B}" srcOrd="2" destOrd="0" parTransId="{7D3AED55-65EF-403D-9FF7-93F0B92820DA}" sibTransId="{4C3EE9C5-4FE8-4EBF-8DF2-DA7FB3310851}"/>
    <dgm:cxn modelId="{39350B04-E1C6-47ED-9923-44D46595279C}" type="presOf" srcId="{B96A3115-01B2-44D4-9C5D-6995ECA1D8CE}" destId="{0BEC0710-ABFB-471A-B59A-8733FE7CE5AA}" srcOrd="0" destOrd="0" presId="urn:microsoft.com/office/officeart/2009/3/layout/BlockDescendingList"/>
    <dgm:cxn modelId="{FCE4289A-BBF8-4EFD-AA75-774A0C232A22}" type="presOf" srcId="{C1CBE6AB-0729-4F21-891F-E3573BEEFFC4}" destId="{319CBC44-BAC9-451D-BE6E-247F098460CF}" srcOrd="0" destOrd="3" presId="urn:microsoft.com/office/officeart/2009/3/layout/BlockDescendingList"/>
    <dgm:cxn modelId="{1F380977-C8D9-4B3E-8478-3AD3ABB1E9E1}" srcId="{DC405492-49BF-4BE4-A620-155B6F846A01}" destId="{0DFED78D-996D-4054-B3F3-93DC031EF929}" srcOrd="0" destOrd="0" parTransId="{527429D8-D4F6-4756-9D69-EF83D325A90A}" sibTransId="{E7383462-FF95-4355-9C4D-240199921F68}"/>
    <dgm:cxn modelId="{C0062082-A0A2-4C1D-BD3C-6D76C198CC87}" type="presOf" srcId="{E73D2091-AB96-498B-B070-075C34F332C3}" destId="{319CBC44-BAC9-451D-BE6E-247F098460CF}" srcOrd="0" destOrd="4" presId="urn:microsoft.com/office/officeart/2009/3/layout/BlockDescendingList"/>
    <dgm:cxn modelId="{FAEAD60E-8A87-4D93-B807-0FABC510B668}" srcId="{E4229F1B-6813-404A-921D-4DC572644CCD}" destId="{DC405492-49BF-4BE4-A620-155B6F846A01}" srcOrd="0" destOrd="0" parTransId="{5E502ED0-A9AF-4501-A3CD-383AB305CBF7}" sibTransId="{0A8C2A45-79DD-4893-994F-A44AA581E9B9}"/>
    <dgm:cxn modelId="{9B100798-DA60-4F42-81E7-D3A0EA5C6E86}" type="presOf" srcId="{B96A3115-01B2-44D4-9C5D-6995ECA1D8CE}" destId="{4827378B-C458-4824-89B6-F59AF59BE029}" srcOrd="1" destOrd="0" presId="urn:microsoft.com/office/officeart/2009/3/layout/BlockDescendingList"/>
    <dgm:cxn modelId="{DA31B22E-5BAF-4CB2-9769-844D1B081123}" type="presOf" srcId="{6BC69284-39D4-424A-B496-C39BD96FB2A5}" destId="{319CBC44-BAC9-451D-BE6E-247F098460CF}" srcOrd="0" destOrd="1" presId="urn:microsoft.com/office/officeart/2009/3/layout/BlockDescendingList"/>
    <dgm:cxn modelId="{105417FB-2F7C-46BC-BEE7-B76AC748A000}" srcId="{B1B773F2-6432-4A66-85B5-0E9807001493}" destId="{D1980B8D-EE80-48D0-8CDC-F84F213C4169}" srcOrd="0" destOrd="0" parTransId="{5AD864CC-19B7-4F18-87C1-5CB7D8D322A0}" sibTransId="{51F546B4-87CA-44BB-B5EB-2C020C7A5D02}"/>
    <dgm:cxn modelId="{1FE43FA0-8358-4A65-B76B-01171179C73D}" type="presOf" srcId="{D1980B8D-EE80-48D0-8CDC-F84F213C4169}" destId="{F48DA242-0809-4877-BEB8-85F22A4DB5E6}" srcOrd="0" destOrd="0" presId="urn:microsoft.com/office/officeart/2009/3/layout/BlockDescendingList"/>
    <dgm:cxn modelId="{092F2D41-8598-4978-9C79-A2F112B81B09}" type="presOf" srcId="{DC405492-49BF-4BE4-A620-155B6F846A01}" destId="{2EAE10B1-6EE3-44AB-9A9D-8B8BBE44D04F}" srcOrd="0" destOrd="0" presId="urn:microsoft.com/office/officeart/2009/3/layout/BlockDescendingList"/>
    <dgm:cxn modelId="{1AEF5E0A-4E07-41CE-AB46-6E40E385031F}" type="presOf" srcId="{33D2719F-5028-4BFB-A39D-6305F4F6518B}" destId="{15EA7D76-AC99-49DB-8584-B3C0EFCD897D}" srcOrd="0" destOrd="0" presId="urn:microsoft.com/office/officeart/2009/3/layout/BlockDescendingList"/>
    <dgm:cxn modelId="{C8A275D5-6BF1-4FC4-80E2-ABADC9C6DAA1}" type="presOf" srcId="{E4229F1B-6813-404A-921D-4DC572644CCD}" destId="{904C85C7-03BD-4791-A558-5AC418EA8781}" srcOrd="0" destOrd="0" presId="urn:microsoft.com/office/officeart/2009/3/layout/BlockDescendingList"/>
    <dgm:cxn modelId="{E091D40A-62AD-49CE-882C-D303036C029F}" srcId="{B1B773F2-6432-4A66-85B5-0E9807001493}" destId="{2B4B084A-2044-47DE-9B6C-A21D042A9DB7}" srcOrd="2" destOrd="0" parTransId="{59AB021A-1B36-4FA6-99A9-9E477AC6E108}" sibTransId="{8FDEA78F-60CD-4991-988C-531CD22AEEC9}"/>
    <dgm:cxn modelId="{C173CEC3-E9A7-4ADD-81AD-D1F58AEC596F}" type="presOf" srcId="{2B4B084A-2044-47DE-9B6C-A21D042A9DB7}" destId="{F48DA242-0809-4877-BEB8-85F22A4DB5E6}" srcOrd="0" destOrd="2" presId="urn:microsoft.com/office/officeart/2009/3/layout/BlockDescendingList"/>
    <dgm:cxn modelId="{FE22E3C9-540B-485E-B61F-AE04037D593F}" type="presOf" srcId="{BEFF94C6-D287-41BF-A7C2-47F4011B49F0}" destId="{BF42BCF9-17EA-4DD7-8A93-9D64CA5AA555}" srcOrd="0" destOrd="3" presId="urn:microsoft.com/office/officeart/2009/3/layout/BlockDescendingList"/>
    <dgm:cxn modelId="{589B270F-3655-4E05-BA60-C22011460E9B}" srcId="{33D2719F-5028-4BFB-A39D-6305F4F6518B}" destId="{BEFF94C6-D287-41BF-A7C2-47F4011B49F0}" srcOrd="3" destOrd="0" parTransId="{E842250F-3B65-4138-AC2E-B340204318CF}" sibTransId="{067DE64E-B8A9-4F55-AA98-599BECBCE866}"/>
    <dgm:cxn modelId="{64913CC6-0FC6-4408-AFA3-1FC1AFACF3B5}" type="presOf" srcId="{0DFED78D-996D-4054-B3F3-93DC031EF929}" destId="{319CBC44-BAC9-451D-BE6E-247F098460CF}" srcOrd="0" destOrd="0" presId="urn:microsoft.com/office/officeart/2009/3/layout/BlockDescendingList"/>
    <dgm:cxn modelId="{54326FB1-EFAD-4A3F-8F57-159188FB765D}" type="presParOf" srcId="{904C85C7-03BD-4791-A558-5AC418EA8781}" destId="{2EAE10B1-6EE3-44AB-9A9D-8B8BBE44D04F}" srcOrd="0" destOrd="0" presId="urn:microsoft.com/office/officeart/2009/3/layout/BlockDescendingList"/>
    <dgm:cxn modelId="{B859BEE7-0DAB-4716-BBF8-4ACC89AF4A41}" type="presParOf" srcId="{904C85C7-03BD-4791-A558-5AC418EA8781}" destId="{319CBC44-BAC9-451D-BE6E-247F098460CF}" srcOrd="1" destOrd="0" presId="urn:microsoft.com/office/officeart/2009/3/layout/BlockDescendingList"/>
    <dgm:cxn modelId="{776F40AA-72C5-4077-AE48-0EEFD64382DE}" type="presParOf" srcId="{904C85C7-03BD-4791-A558-5AC418EA8781}" destId="{59BF9FC8-0178-4309-B7F4-DB7840429F18}" srcOrd="2" destOrd="0" presId="urn:microsoft.com/office/officeart/2009/3/layout/BlockDescendingList"/>
    <dgm:cxn modelId="{B91F0428-B105-4008-A40C-D6C8C8CA49A7}" type="presParOf" srcId="{59BF9FC8-0178-4309-B7F4-DB7840429F18}" destId="{4D97E775-6F55-4379-9D37-02FE33BCC9CB}" srcOrd="0" destOrd="0" presId="urn:microsoft.com/office/officeart/2009/3/layout/BlockDescendingList"/>
    <dgm:cxn modelId="{A8C95888-1143-424C-B77F-B205169A3509}" type="presParOf" srcId="{904C85C7-03BD-4791-A558-5AC418EA8781}" destId="{0BEC0710-ABFB-471A-B59A-8733FE7CE5AA}" srcOrd="3" destOrd="0" presId="urn:microsoft.com/office/officeart/2009/3/layout/BlockDescendingList"/>
    <dgm:cxn modelId="{DE373CFF-D196-4B0D-830B-F29B76D8F126}" type="presParOf" srcId="{904C85C7-03BD-4791-A558-5AC418EA8781}" destId="{31E1D53C-BA66-4D98-BAFE-904B98203C58}" srcOrd="4" destOrd="0" presId="urn:microsoft.com/office/officeart/2009/3/layout/BlockDescendingList"/>
    <dgm:cxn modelId="{A71ACE41-CEF9-4E1E-B4DD-A1A0645681E0}" type="presParOf" srcId="{904C85C7-03BD-4791-A558-5AC418EA8781}" destId="{2BF0EA97-093D-4BC6-87C8-DE8F877B8839}" srcOrd="5" destOrd="0" presId="urn:microsoft.com/office/officeart/2009/3/layout/BlockDescendingList"/>
    <dgm:cxn modelId="{C0148792-8171-48BE-ADD5-BBC571EB6FF8}" type="presParOf" srcId="{2BF0EA97-093D-4BC6-87C8-DE8F877B8839}" destId="{4827378B-C458-4824-89B6-F59AF59BE029}" srcOrd="0" destOrd="0" presId="urn:microsoft.com/office/officeart/2009/3/layout/BlockDescendingList"/>
    <dgm:cxn modelId="{6E77438B-E374-4CAD-9A1C-222FE6EBE680}" type="presParOf" srcId="{904C85C7-03BD-4791-A558-5AC418EA8781}" destId="{15EA7D76-AC99-49DB-8584-B3C0EFCD897D}" srcOrd="6" destOrd="0" presId="urn:microsoft.com/office/officeart/2009/3/layout/BlockDescendingList"/>
    <dgm:cxn modelId="{6769E86C-62B1-4759-970A-389899B24A51}" type="presParOf" srcId="{904C85C7-03BD-4791-A558-5AC418EA8781}" destId="{BF42BCF9-17EA-4DD7-8A93-9D64CA5AA555}" srcOrd="7" destOrd="0" presId="urn:microsoft.com/office/officeart/2009/3/layout/BlockDescendingList"/>
    <dgm:cxn modelId="{B51FEA3C-7EA6-48A6-A560-81B6B54AFC71}" type="presParOf" srcId="{904C85C7-03BD-4791-A558-5AC418EA8781}" destId="{AD14E913-BB94-4D79-AB3B-97E13F455A0B}" srcOrd="8" destOrd="0" presId="urn:microsoft.com/office/officeart/2009/3/layout/BlockDescendingList"/>
    <dgm:cxn modelId="{5017523C-C79C-4A4C-AA13-D2C719069BC6}" type="presParOf" srcId="{AD14E913-BB94-4D79-AB3B-97E13F455A0B}" destId="{36C16525-641E-4093-8933-1B3B28352CD4}" srcOrd="0" destOrd="0" presId="urn:microsoft.com/office/officeart/2009/3/layout/BlockDescendingList"/>
    <dgm:cxn modelId="{419C7CCF-40AA-472C-92DC-72D59A924AB7}" type="presParOf" srcId="{904C85C7-03BD-4791-A558-5AC418EA8781}" destId="{2FEB4E4C-D06E-41AC-9C48-F78F93780C83}" srcOrd="9" destOrd="0" presId="urn:microsoft.com/office/officeart/2009/3/layout/BlockDescendingList"/>
    <dgm:cxn modelId="{E085E0CD-7603-4AFA-9504-5C0D8676D3BC}" type="presParOf" srcId="{904C85C7-03BD-4791-A558-5AC418EA8781}" destId="{F48DA242-0809-4877-BEB8-85F22A4DB5E6}" srcOrd="10" destOrd="0" presId="urn:microsoft.com/office/officeart/2009/3/layout/BlockDescendingList"/>
    <dgm:cxn modelId="{4E4BD54A-8558-4589-8EAD-E43469D78826}" type="presParOf" srcId="{904C85C7-03BD-4791-A558-5AC418EA8781}" destId="{E488FEFC-22E3-4CA1-A1C9-DA9234E9ED31}" srcOrd="11" destOrd="0" presId="urn:microsoft.com/office/officeart/2009/3/layout/BlockDescendingList"/>
    <dgm:cxn modelId="{90DC1100-2BB6-4504-896B-1D822A4315BA}" type="presParOf" srcId="{E488FEFC-22E3-4CA1-A1C9-DA9234E9ED31}" destId="{2E91E38B-0A88-42C2-A8B5-E7B5572FDC24}" srcOrd="0" destOrd="0" presId="urn:microsoft.com/office/officeart/2009/3/layout/BlockDescending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F75858-3F41-4A47-B4CD-F422DA945DE8}">
      <dsp:nvSpPr>
        <dsp:cNvPr id="0" name=""/>
        <dsp:cNvSpPr/>
      </dsp:nvSpPr>
      <dsp:spPr>
        <a:xfrm rot="16200000">
          <a:off x="-1220489" y="1225063"/>
          <a:ext cx="4055164" cy="1605037"/>
        </a:xfrm>
        <a:prstGeom prst="flowChartManualOperation">
          <a:avLst/>
        </a:prstGeom>
        <a:solidFill>
          <a:schemeClr val="accent2">
            <a:hueOff val="0"/>
            <a:satOff val="0"/>
            <a:lumOff val="0"/>
            <a:alphaOff val="0"/>
          </a:schemeClr>
        </a:solidFill>
        <a:ln>
          <a:noFill/>
        </a:ln>
        <a:effectLst/>
        <a:scene3d>
          <a:camera prst="isometricOffAxis1Right" zoom="95000"/>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01600" tIns="0" rIns="102974" bIns="0" numCol="1" spcCol="1270" anchor="t" anchorCtr="0">
          <a:noAutofit/>
        </a:bodyPr>
        <a:lstStyle/>
        <a:p>
          <a:pPr lvl="0" algn="l" defTabSz="711200">
            <a:lnSpc>
              <a:spcPct val="90000"/>
            </a:lnSpc>
            <a:spcBef>
              <a:spcPct val="0"/>
            </a:spcBef>
            <a:spcAft>
              <a:spcPct val="35000"/>
            </a:spcAft>
          </a:pPr>
          <a:r>
            <a:rPr lang="en-CA" sz="1600" kern="1200" dirty="0" smtClean="0"/>
            <a:t>Roles and Responsibilities</a:t>
          </a:r>
          <a:endParaRPr lang="en-CA" sz="1600" kern="1200" dirty="0"/>
        </a:p>
        <a:p>
          <a:pPr marL="114300" lvl="1" indent="-114300" algn="l" defTabSz="533400">
            <a:lnSpc>
              <a:spcPct val="90000"/>
            </a:lnSpc>
            <a:spcBef>
              <a:spcPct val="0"/>
            </a:spcBef>
            <a:spcAft>
              <a:spcPct val="15000"/>
            </a:spcAft>
            <a:buChar char="••"/>
          </a:pPr>
          <a:r>
            <a:rPr lang="en-CA" sz="1200" kern="1200" dirty="0" smtClean="0"/>
            <a:t>Roles</a:t>
          </a:r>
          <a:endParaRPr lang="en-CA" sz="1200" kern="1200" dirty="0"/>
        </a:p>
        <a:p>
          <a:pPr marL="114300" lvl="1" indent="-114300" algn="l" defTabSz="533400">
            <a:lnSpc>
              <a:spcPct val="90000"/>
            </a:lnSpc>
            <a:spcBef>
              <a:spcPct val="0"/>
            </a:spcBef>
            <a:spcAft>
              <a:spcPct val="15000"/>
            </a:spcAft>
            <a:buChar char="••"/>
          </a:pPr>
          <a:r>
            <a:rPr lang="en-CA" sz="1200" kern="1200" dirty="0" smtClean="0"/>
            <a:t>Work Break Down Structure</a:t>
          </a:r>
          <a:endParaRPr lang="en-CA" sz="1200" kern="1200" dirty="0"/>
        </a:p>
      </dsp:txBody>
      <dsp:txXfrm rot="5400000">
        <a:off x="4574" y="811033"/>
        <a:ext cx="1605037" cy="2433098"/>
      </dsp:txXfrm>
    </dsp:sp>
    <dsp:sp modelId="{E4FC0429-8338-4B88-9DB8-ED90200B79C3}">
      <dsp:nvSpPr>
        <dsp:cNvPr id="0" name=""/>
        <dsp:cNvSpPr/>
      </dsp:nvSpPr>
      <dsp:spPr>
        <a:xfrm rot="16200000">
          <a:off x="504926" y="1225063"/>
          <a:ext cx="4055164" cy="1605037"/>
        </a:xfrm>
        <a:prstGeom prst="flowChartManualOperation">
          <a:avLst/>
        </a:prstGeom>
        <a:solidFill>
          <a:schemeClr val="accent3">
            <a:hueOff val="0"/>
            <a:satOff val="0"/>
            <a:lumOff val="0"/>
            <a:alphaOff val="0"/>
          </a:schemeClr>
        </a:solidFill>
        <a:ln>
          <a:noFill/>
        </a:ln>
        <a:effectLst/>
        <a:scene3d>
          <a:camera prst="isometricOffAxis1Right" zoom="95000"/>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01600" tIns="0" rIns="102974" bIns="0" numCol="1" spcCol="1270" anchor="t" anchorCtr="0">
          <a:noAutofit/>
        </a:bodyPr>
        <a:lstStyle/>
        <a:p>
          <a:pPr lvl="0" algn="l" defTabSz="711200">
            <a:lnSpc>
              <a:spcPct val="90000"/>
            </a:lnSpc>
            <a:spcBef>
              <a:spcPct val="0"/>
            </a:spcBef>
            <a:spcAft>
              <a:spcPct val="35000"/>
            </a:spcAft>
          </a:pPr>
          <a:r>
            <a:rPr lang="en-CA" sz="1600" kern="1200" dirty="0" smtClean="0"/>
            <a:t>Project Overview</a:t>
          </a:r>
          <a:endParaRPr lang="en-CA" sz="1600" kern="1200" dirty="0"/>
        </a:p>
        <a:p>
          <a:pPr marL="114300" lvl="1" indent="-114300" algn="l" defTabSz="533400">
            <a:lnSpc>
              <a:spcPct val="90000"/>
            </a:lnSpc>
            <a:spcBef>
              <a:spcPct val="0"/>
            </a:spcBef>
            <a:spcAft>
              <a:spcPct val="15000"/>
            </a:spcAft>
            <a:buChar char="••"/>
          </a:pPr>
          <a:r>
            <a:rPr lang="en-CA" sz="1200" kern="1200" dirty="0" smtClean="0"/>
            <a:t>Project Background</a:t>
          </a:r>
          <a:endParaRPr lang="en-CA" sz="1200" kern="1200" dirty="0"/>
        </a:p>
        <a:p>
          <a:pPr marL="114300" lvl="1" indent="-114300" algn="l" defTabSz="533400">
            <a:lnSpc>
              <a:spcPct val="90000"/>
            </a:lnSpc>
            <a:spcBef>
              <a:spcPct val="0"/>
            </a:spcBef>
            <a:spcAft>
              <a:spcPct val="15000"/>
            </a:spcAft>
            <a:buChar char="••"/>
          </a:pPr>
          <a:r>
            <a:rPr lang="en-CA" sz="1200" kern="1200" dirty="0" smtClean="0"/>
            <a:t>Problem Statement</a:t>
          </a:r>
          <a:endParaRPr lang="en-CA" sz="1200" kern="1200" dirty="0"/>
        </a:p>
        <a:p>
          <a:pPr marL="114300" lvl="1" indent="-114300" algn="l" defTabSz="533400">
            <a:lnSpc>
              <a:spcPct val="90000"/>
            </a:lnSpc>
            <a:spcBef>
              <a:spcPct val="0"/>
            </a:spcBef>
            <a:spcAft>
              <a:spcPct val="15000"/>
            </a:spcAft>
            <a:buChar char="••"/>
          </a:pPr>
          <a:r>
            <a:rPr lang="en-CA" sz="1200" kern="1200" dirty="0" smtClean="0"/>
            <a:t>Technologies used</a:t>
          </a:r>
          <a:endParaRPr lang="en-CA" sz="1200" kern="1200" dirty="0"/>
        </a:p>
        <a:p>
          <a:pPr marL="114300" lvl="1" indent="-114300" algn="l" defTabSz="533400">
            <a:lnSpc>
              <a:spcPct val="90000"/>
            </a:lnSpc>
            <a:spcBef>
              <a:spcPct val="0"/>
            </a:spcBef>
            <a:spcAft>
              <a:spcPct val="15000"/>
            </a:spcAft>
            <a:buChar char="••"/>
          </a:pPr>
          <a:r>
            <a:rPr lang="en-CA" sz="1200" kern="1200" dirty="0" smtClean="0"/>
            <a:t>High Level Architecture Diagram</a:t>
          </a:r>
          <a:endParaRPr lang="en-CA" sz="1200" kern="1200" dirty="0"/>
        </a:p>
        <a:p>
          <a:pPr marL="114300" lvl="1" indent="-114300" algn="l" defTabSz="533400">
            <a:lnSpc>
              <a:spcPct val="90000"/>
            </a:lnSpc>
            <a:spcBef>
              <a:spcPct val="0"/>
            </a:spcBef>
            <a:spcAft>
              <a:spcPct val="15000"/>
            </a:spcAft>
            <a:buChar char="••"/>
          </a:pPr>
          <a:r>
            <a:rPr lang="en-CA" sz="1200" kern="1200" dirty="0" smtClean="0"/>
            <a:t>Project Architecture</a:t>
          </a:r>
          <a:endParaRPr lang="en-CA" sz="1200" kern="1200" dirty="0"/>
        </a:p>
        <a:p>
          <a:pPr marL="114300" lvl="1" indent="-114300" algn="l" defTabSz="533400">
            <a:lnSpc>
              <a:spcPct val="90000"/>
            </a:lnSpc>
            <a:spcBef>
              <a:spcPct val="0"/>
            </a:spcBef>
            <a:spcAft>
              <a:spcPct val="15000"/>
            </a:spcAft>
            <a:buChar char="••"/>
          </a:pPr>
          <a:r>
            <a:rPr lang="en-CA" sz="1200" kern="1200" dirty="0" smtClean="0"/>
            <a:t>Deliverables</a:t>
          </a:r>
          <a:endParaRPr lang="en-CA" sz="1200" kern="1200" dirty="0"/>
        </a:p>
        <a:p>
          <a:pPr marL="114300" lvl="1" indent="-114300" algn="l" defTabSz="533400">
            <a:lnSpc>
              <a:spcPct val="90000"/>
            </a:lnSpc>
            <a:spcBef>
              <a:spcPct val="0"/>
            </a:spcBef>
            <a:spcAft>
              <a:spcPct val="15000"/>
            </a:spcAft>
            <a:buChar char="••"/>
          </a:pPr>
          <a:r>
            <a:rPr lang="en-CA" sz="1200" kern="1200" dirty="0" smtClean="0"/>
            <a:t>Issues Encountered</a:t>
          </a:r>
          <a:endParaRPr lang="en-CA" sz="1200" kern="1200" dirty="0"/>
        </a:p>
      </dsp:txBody>
      <dsp:txXfrm rot="5400000">
        <a:off x="1729989" y="811033"/>
        <a:ext cx="1605037" cy="2433098"/>
      </dsp:txXfrm>
    </dsp:sp>
    <dsp:sp modelId="{5D69B395-85B8-48A1-AA1A-9B0F786AC6DD}">
      <dsp:nvSpPr>
        <dsp:cNvPr id="0" name=""/>
        <dsp:cNvSpPr/>
      </dsp:nvSpPr>
      <dsp:spPr>
        <a:xfrm rot="16200000">
          <a:off x="2230341" y="1225063"/>
          <a:ext cx="4055164" cy="1605037"/>
        </a:xfrm>
        <a:prstGeom prst="flowChartManualOperation">
          <a:avLst/>
        </a:prstGeom>
        <a:solidFill>
          <a:schemeClr val="accent4">
            <a:hueOff val="0"/>
            <a:satOff val="0"/>
            <a:lumOff val="0"/>
            <a:alphaOff val="0"/>
          </a:schemeClr>
        </a:solidFill>
        <a:ln>
          <a:noFill/>
        </a:ln>
        <a:effectLst/>
        <a:scene3d>
          <a:camera prst="isometricOffAxis1Right" zoom="95000"/>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01600" tIns="0" rIns="102974" bIns="0" numCol="1" spcCol="1270" anchor="t" anchorCtr="0">
          <a:noAutofit/>
        </a:bodyPr>
        <a:lstStyle/>
        <a:p>
          <a:pPr lvl="0" algn="l" defTabSz="711200">
            <a:lnSpc>
              <a:spcPct val="90000"/>
            </a:lnSpc>
            <a:spcBef>
              <a:spcPct val="0"/>
            </a:spcBef>
            <a:spcAft>
              <a:spcPct val="35000"/>
            </a:spcAft>
          </a:pPr>
          <a:r>
            <a:rPr lang="en-CA" sz="1600" kern="1200" dirty="0" smtClean="0"/>
            <a:t>Solution</a:t>
          </a:r>
          <a:endParaRPr lang="en-CA" sz="1600" kern="1200" dirty="0"/>
        </a:p>
        <a:p>
          <a:pPr marL="114300" lvl="1" indent="-114300" algn="l" defTabSz="533400">
            <a:lnSpc>
              <a:spcPct val="90000"/>
            </a:lnSpc>
            <a:spcBef>
              <a:spcPct val="0"/>
            </a:spcBef>
            <a:spcAft>
              <a:spcPct val="15000"/>
            </a:spcAft>
            <a:buChar char="••"/>
          </a:pPr>
          <a:r>
            <a:rPr lang="en-CA" sz="1200" kern="1200" dirty="0" smtClean="0"/>
            <a:t>Appointment Booking System</a:t>
          </a:r>
          <a:endParaRPr lang="en-CA" sz="1200" kern="1200" dirty="0"/>
        </a:p>
        <a:p>
          <a:pPr marL="114300" lvl="1" indent="-114300" algn="l" defTabSz="533400">
            <a:lnSpc>
              <a:spcPct val="90000"/>
            </a:lnSpc>
            <a:spcBef>
              <a:spcPct val="0"/>
            </a:spcBef>
            <a:spcAft>
              <a:spcPct val="15000"/>
            </a:spcAft>
            <a:buChar char="••"/>
          </a:pPr>
          <a:r>
            <a:rPr lang="en-CA" sz="1200" kern="1200" dirty="0" smtClean="0"/>
            <a:t>Notifications and Announcements</a:t>
          </a:r>
          <a:endParaRPr lang="en-CA" sz="1200" kern="1200" dirty="0"/>
        </a:p>
        <a:p>
          <a:pPr marL="114300" lvl="1" indent="-114300" algn="l" defTabSz="533400">
            <a:lnSpc>
              <a:spcPct val="90000"/>
            </a:lnSpc>
            <a:spcBef>
              <a:spcPct val="0"/>
            </a:spcBef>
            <a:spcAft>
              <a:spcPct val="15000"/>
            </a:spcAft>
            <a:buChar char="••"/>
          </a:pPr>
          <a:r>
            <a:rPr lang="en-CA" sz="1200" kern="1200" dirty="0" smtClean="0"/>
            <a:t>Prioritization Stories</a:t>
          </a:r>
          <a:endParaRPr lang="en-CA" sz="1200" kern="1200" dirty="0"/>
        </a:p>
        <a:p>
          <a:pPr marL="114300" lvl="1" indent="-114300" algn="l" defTabSz="533400">
            <a:lnSpc>
              <a:spcPct val="90000"/>
            </a:lnSpc>
            <a:spcBef>
              <a:spcPct val="0"/>
            </a:spcBef>
            <a:spcAft>
              <a:spcPct val="15000"/>
            </a:spcAft>
            <a:buChar char="••"/>
          </a:pPr>
          <a:r>
            <a:rPr lang="en-CA" sz="1200" kern="1200" dirty="0" smtClean="0"/>
            <a:t>Epics</a:t>
          </a:r>
          <a:endParaRPr lang="en-CA" sz="1200" kern="1200" dirty="0"/>
        </a:p>
        <a:p>
          <a:pPr marL="114300" lvl="1" indent="-114300" algn="l" defTabSz="533400">
            <a:lnSpc>
              <a:spcPct val="90000"/>
            </a:lnSpc>
            <a:spcBef>
              <a:spcPct val="0"/>
            </a:spcBef>
            <a:spcAft>
              <a:spcPct val="15000"/>
            </a:spcAft>
            <a:buChar char="••"/>
          </a:pPr>
          <a:r>
            <a:rPr lang="en-CA" sz="1200" kern="1200" dirty="0" smtClean="0"/>
            <a:t>Burn Down Chart</a:t>
          </a:r>
          <a:endParaRPr lang="en-CA" sz="1200" kern="1200" dirty="0"/>
        </a:p>
      </dsp:txBody>
      <dsp:txXfrm rot="5400000">
        <a:off x="3455404" y="811033"/>
        <a:ext cx="1605037" cy="2433098"/>
      </dsp:txXfrm>
    </dsp:sp>
    <dsp:sp modelId="{10620EAE-7D1E-432C-8CAB-F7747566CBE4}">
      <dsp:nvSpPr>
        <dsp:cNvPr id="0" name=""/>
        <dsp:cNvSpPr/>
      </dsp:nvSpPr>
      <dsp:spPr>
        <a:xfrm rot="16200000">
          <a:off x="3955757" y="1225063"/>
          <a:ext cx="4055164" cy="1605037"/>
        </a:xfrm>
        <a:prstGeom prst="flowChartManualOperation">
          <a:avLst/>
        </a:prstGeom>
        <a:solidFill>
          <a:schemeClr val="accent5">
            <a:hueOff val="0"/>
            <a:satOff val="0"/>
            <a:lumOff val="0"/>
            <a:alphaOff val="0"/>
          </a:schemeClr>
        </a:solidFill>
        <a:ln>
          <a:noFill/>
        </a:ln>
        <a:effectLst/>
        <a:scene3d>
          <a:camera prst="isometricOffAxis1Right" zoom="95000"/>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01600" tIns="0" rIns="102974" bIns="0" numCol="1" spcCol="1270" anchor="t" anchorCtr="0">
          <a:noAutofit/>
        </a:bodyPr>
        <a:lstStyle/>
        <a:p>
          <a:pPr lvl="0" algn="l" defTabSz="711200">
            <a:lnSpc>
              <a:spcPct val="90000"/>
            </a:lnSpc>
            <a:spcBef>
              <a:spcPct val="0"/>
            </a:spcBef>
            <a:spcAft>
              <a:spcPct val="35000"/>
            </a:spcAft>
          </a:pPr>
          <a:r>
            <a:rPr lang="en-CA" sz="1600" kern="1200" dirty="0" smtClean="0"/>
            <a:t>Project Walkthrough</a:t>
          </a:r>
          <a:endParaRPr lang="en-CA" sz="1600" kern="1200" dirty="0"/>
        </a:p>
        <a:p>
          <a:pPr marL="114300" lvl="1" indent="-114300" algn="l" defTabSz="533400">
            <a:lnSpc>
              <a:spcPct val="90000"/>
            </a:lnSpc>
            <a:spcBef>
              <a:spcPct val="0"/>
            </a:spcBef>
            <a:spcAft>
              <a:spcPct val="15000"/>
            </a:spcAft>
            <a:buChar char="••"/>
          </a:pPr>
          <a:r>
            <a:rPr lang="en-CA" sz="1200" kern="1200" dirty="0" smtClean="0"/>
            <a:t>Scheduler Web Application</a:t>
          </a:r>
          <a:endParaRPr lang="en-CA" sz="1200" kern="1200" dirty="0"/>
        </a:p>
        <a:p>
          <a:pPr marL="114300" lvl="1" indent="-114300" algn="l" defTabSz="533400">
            <a:lnSpc>
              <a:spcPct val="90000"/>
            </a:lnSpc>
            <a:spcBef>
              <a:spcPct val="0"/>
            </a:spcBef>
            <a:spcAft>
              <a:spcPct val="15000"/>
            </a:spcAft>
            <a:buChar char="••"/>
          </a:pPr>
          <a:r>
            <a:rPr lang="en-CA" sz="1200" kern="1200" dirty="0" smtClean="0"/>
            <a:t>Scheduler Mobile Application</a:t>
          </a:r>
          <a:endParaRPr lang="en-CA" sz="1200" kern="1200" dirty="0"/>
        </a:p>
      </dsp:txBody>
      <dsp:txXfrm rot="5400000">
        <a:off x="5180820" y="811033"/>
        <a:ext cx="1605037" cy="2433098"/>
      </dsp:txXfrm>
    </dsp:sp>
    <dsp:sp modelId="{2CCA2E92-A25E-4E87-AAAD-1A5A60CAE940}">
      <dsp:nvSpPr>
        <dsp:cNvPr id="0" name=""/>
        <dsp:cNvSpPr/>
      </dsp:nvSpPr>
      <dsp:spPr>
        <a:xfrm rot="16200000">
          <a:off x="5681173" y="1225063"/>
          <a:ext cx="4055164" cy="1605037"/>
        </a:xfrm>
        <a:prstGeom prst="flowChartManualOperation">
          <a:avLst/>
        </a:prstGeom>
        <a:solidFill>
          <a:schemeClr val="accent6">
            <a:hueOff val="0"/>
            <a:satOff val="0"/>
            <a:lumOff val="0"/>
            <a:alphaOff val="0"/>
          </a:schemeClr>
        </a:solidFill>
        <a:ln>
          <a:noFill/>
        </a:ln>
        <a:effectLst/>
        <a:scene3d>
          <a:camera prst="isometricOffAxis1Right" zoom="95000"/>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01600" tIns="0" rIns="102974" bIns="0" numCol="1" spcCol="1270" anchor="t" anchorCtr="0">
          <a:noAutofit/>
        </a:bodyPr>
        <a:lstStyle/>
        <a:p>
          <a:pPr lvl="0" algn="l" defTabSz="711200">
            <a:lnSpc>
              <a:spcPct val="90000"/>
            </a:lnSpc>
            <a:spcBef>
              <a:spcPct val="0"/>
            </a:spcBef>
            <a:spcAft>
              <a:spcPct val="35000"/>
            </a:spcAft>
          </a:pPr>
          <a:r>
            <a:rPr lang="en-CA" sz="1600" kern="1200" dirty="0" smtClean="0"/>
            <a:t>Questions and Answers</a:t>
          </a:r>
          <a:endParaRPr lang="en-CA" sz="1600" kern="1200" dirty="0"/>
        </a:p>
        <a:p>
          <a:pPr marL="114300" lvl="1" indent="-114300" algn="l" defTabSz="533400">
            <a:lnSpc>
              <a:spcPct val="90000"/>
            </a:lnSpc>
            <a:spcBef>
              <a:spcPct val="0"/>
            </a:spcBef>
            <a:spcAft>
              <a:spcPct val="15000"/>
            </a:spcAft>
            <a:buChar char="••"/>
          </a:pPr>
          <a:endParaRPr lang="en-CA" sz="1200" kern="1200" dirty="0"/>
        </a:p>
      </dsp:txBody>
      <dsp:txXfrm rot="5400000">
        <a:off x="6906236" y="811033"/>
        <a:ext cx="1605037" cy="243309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8B6BCC-54CA-43E7-B7B6-7FAEC790904D}">
      <dsp:nvSpPr>
        <dsp:cNvPr id="0" name=""/>
        <dsp:cNvSpPr/>
      </dsp:nvSpPr>
      <dsp:spPr>
        <a:xfrm>
          <a:off x="0" y="599030"/>
          <a:ext cx="2039887" cy="2039921"/>
        </a:xfrm>
        <a:prstGeom prst="ellipse">
          <a:avLst/>
        </a:prstGeom>
        <a:solidFill>
          <a:schemeClr val="accent2">
            <a:alpha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CA" sz="1600" b="1" kern="1200" dirty="0" smtClean="0"/>
            <a:t>Book Appointment (Web)</a:t>
          </a:r>
          <a:endParaRPr lang="en-CA" sz="1600" b="1" kern="1200" dirty="0"/>
        </a:p>
      </dsp:txBody>
      <dsp:txXfrm>
        <a:off x="298735" y="897770"/>
        <a:ext cx="1442417" cy="1442441"/>
      </dsp:txXfrm>
    </dsp:sp>
    <dsp:sp modelId="{018E10DD-0772-4A23-A20B-1C7B6B1B0361}">
      <dsp:nvSpPr>
        <dsp:cNvPr id="0" name=""/>
        <dsp:cNvSpPr/>
      </dsp:nvSpPr>
      <dsp:spPr>
        <a:xfrm>
          <a:off x="1044455" y="2100024"/>
          <a:ext cx="2039887" cy="2039921"/>
        </a:xfrm>
        <a:prstGeom prst="ellipse">
          <a:avLst/>
        </a:prstGeom>
        <a:solidFill>
          <a:schemeClr val="accent3">
            <a:alpha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CA" sz="1600" b="1" kern="1200" dirty="0" smtClean="0"/>
            <a:t>Book Appointment (Mobile)</a:t>
          </a:r>
          <a:endParaRPr lang="en-CA" sz="1600" b="1" kern="1200" dirty="0"/>
        </a:p>
      </dsp:txBody>
      <dsp:txXfrm>
        <a:off x="1343190" y="2398764"/>
        <a:ext cx="1442417" cy="1442441"/>
      </dsp:txXfrm>
    </dsp:sp>
    <dsp:sp modelId="{5110C806-833E-4956-9EFA-3B6D8EF7594C}">
      <dsp:nvSpPr>
        <dsp:cNvPr id="0" name=""/>
        <dsp:cNvSpPr/>
      </dsp:nvSpPr>
      <dsp:spPr>
        <a:xfrm>
          <a:off x="2089741" y="599030"/>
          <a:ext cx="2039887" cy="2039921"/>
        </a:xfrm>
        <a:prstGeom prst="ellipse">
          <a:avLst/>
        </a:prstGeom>
        <a:solidFill>
          <a:schemeClr val="accent4">
            <a:alpha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CA" sz="1600" b="1" kern="1200" dirty="0" smtClean="0"/>
            <a:t>Meeting Official (Web)</a:t>
          </a:r>
          <a:endParaRPr lang="en-CA" sz="1600" b="1" kern="1200" dirty="0"/>
        </a:p>
      </dsp:txBody>
      <dsp:txXfrm>
        <a:off x="2388476" y="897770"/>
        <a:ext cx="1442417" cy="1442441"/>
      </dsp:txXfrm>
    </dsp:sp>
    <dsp:sp modelId="{08224346-C0C1-47F9-8105-20A3684BEB09}">
      <dsp:nvSpPr>
        <dsp:cNvPr id="0" name=""/>
        <dsp:cNvSpPr/>
      </dsp:nvSpPr>
      <dsp:spPr>
        <a:xfrm>
          <a:off x="3134197" y="2100024"/>
          <a:ext cx="2039887" cy="2039921"/>
        </a:xfrm>
        <a:prstGeom prst="ellipse">
          <a:avLst/>
        </a:prstGeom>
        <a:solidFill>
          <a:schemeClr val="accent5">
            <a:alpha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CA" sz="1600" b="1" kern="1200" dirty="0" smtClean="0"/>
            <a:t>Client On boarding(Web)</a:t>
          </a:r>
          <a:endParaRPr lang="en-CA" sz="1600" b="1" kern="1200" dirty="0"/>
        </a:p>
      </dsp:txBody>
      <dsp:txXfrm>
        <a:off x="3432932" y="2398764"/>
        <a:ext cx="1442417" cy="1442441"/>
      </dsp:txXfrm>
    </dsp:sp>
    <dsp:sp modelId="{0AFFCB3E-D4A6-46AB-9C17-7C458990C81E}">
      <dsp:nvSpPr>
        <dsp:cNvPr id="0" name=""/>
        <dsp:cNvSpPr/>
      </dsp:nvSpPr>
      <dsp:spPr>
        <a:xfrm>
          <a:off x="4179483" y="599030"/>
          <a:ext cx="2039887" cy="2039921"/>
        </a:xfrm>
        <a:prstGeom prst="ellipse">
          <a:avLst/>
        </a:prstGeom>
        <a:solidFill>
          <a:schemeClr val="accent6">
            <a:alpha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CA" sz="1600" b="1" kern="1200" dirty="0" smtClean="0"/>
            <a:t>FAQs[mobile]</a:t>
          </a:r>
          <a:endParaRPr lang="en-CA" sz="1600" b="1" kern="1200" dirty="0"/>
        </a:p>
      </dsp:txBody>
      <dsp:txXfrm>
        <a:off x="4478218" y="897770"/>
        <a:ext cx="1442417" cy="1442441"/>
      </dsp:txXfrm>
    </dsp:sp>
    <dsp:sp modelId="{6EEBEA7F-DA0C-4F8B-8963-BC9AD36C15FF}">
      <dsp:nvSpPr>
        <dsp:cNvPr id="0" name=""/>
        <dsp:cNvSpPr/>
      </dsp:nvSpPr>
      <dsp:spPr>
        <a:xfrm>
          <a:off x="5223939" y="2100024"/>
          <a:ext cx="2039887" cy="2039921"/>
        </a:xfrm>
        <a:prstGeom prst="ellipse">
          <a:avLst/>
        </a:prstGeom>
        <a:solidFill>
          <a:schemeClr val="accent2">
            <a:alpha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CA" sz="1600" b="1" kern="1200" dirty="0" smtClean="0"/>
            <a:t>FAQs[web]</a:t>
          </a:r>
          <a:endParaRPr lang="en-CA" sz="1600" b="1" kern="1200" dirty="0"/>
        </a:p>
      </dsp:txBody>
      <dsp:txXfrm>
        <a:off x="5522674" y="2398764"/>
        <a:ext cx="1442417" cy="1442441"/>
      </dsp:txXfrm>
    </dsp:sp>
    <dsp:sp modelId="{B2979F88-AA2D-4302-AB38-E14751A64342}">
      <dsp:nvSpPr>
        <dsp:cNvPr id="0" name=""/>
        <dsp:cNvSpPr/>
      </dsp:nvSpPr>
      <dsp:spPr>
        <a:xfrm>
          <a:off x="6269225" y="599030"/>
          <a:ext cx="2039887" cy="2039921"/>
        </a:xfrm>
        <a:prstGeom prst="ellipse">
          <a:avLst/>
        </a:prstGeom>
        <a:solidFill>
          <a:schemeClr val="accent3">
            <a:alpha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CA" sz="1600" b="1" kern="1200" dirty="0" smtClean="0"/>
            <a:t>Authentication</a:t>
          </a:r>
          <a:endParaRPr lang="en-CA" sz="1600" b="1" kern="1200" dirty="0"/>
        </a:p>
      </dsp:txBody>
      <dsp:txXfrm>
        <a:off x="6567960" y="897770"/>
        <a:ext cx="1442417" cy="144244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B0E331-1F47-4F14-BEDF-D1D68156D717}">
      <dsp:nvSpPr>
        <dsp:cNvPr id="0" name=""/>
        <dsp:cNvSpPr/>
      </dsp:nvSpPr>
      <dsp:spPr>
        <a:xfrm>
          <a:off x="391659" y="1034022"/>
          <a:ext cx="1493771" cy="1493771"/>
        </a:xfrm>
        <a:prstGeom prst="ellipse">
          <a:avLst/>
        </a:prstGeom>
        <a:solidFill>
          <a:schemeClr val="accent2">
            <a:alpha val="50000"/>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tx1"/>
        </a:fontRef>
      </dsp:style>
    </dsp:sp>
    <dsp:sp modelId="{C276655B-FDD9-436D-A4B9-D9F4024D7601}">
      <dsp:nvSpPr>
        <dsp:cNvPr id="0" name=""/>
        <dsp:cNvSpPr/>
      </dsp:nvSpPr>
      <dsp:spPr>
        <a:xfrm>
          <a:off x="1138545" y="1034022"/>
          <a:ext cx="7969818" cy="1493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6040" rIns="0" bIns="66040" numCol="1" spcCol="1270" anchor="ctr" anchorCtr="0">
          <a:noAutofit/>
          <a:sp3d extrusionH="28000" prstMaterial="matte">
            <a:bevelT w="82550" h="38100" prst="coolSlant"/>
          </a:sp3d>
        </a:bodyPr>
        <a:lstStyle/>
        <a:p>
          <a:pPr lvl="0" algn="l" defTabSz="2311400">
            <a:lnSpc>
              <a:spcPct val="90000"/>
            </a:lnSpc>
            <a:spcBef>
              <a:spcPct val="0"/>
            </a:spcBef>
            <a:spcAft>
              <a:spcPct val="35000"/>
            </a:spcAft>
          </a:pPr>
          <a:r>
            <a:rPr lang="en-CA" sz="5200" kern="1200" dirty="0" smtClean="0"/>
            <a:t>Scheduler Web Application</a:t>
          </a:r>
          <a:endParaRPr lang="en-CA" sz="5200" kern="1200" dirty="0"/>
        </a:p>
      </dsp:txBody>
      <dsp:txXfrm>
        <a:off x="1138545" y="1034022"/>
        <a:ext cx="7969818" cy="1493771"/>
      </dsp:txXfrm>
    </dsp:sp>
    <dsp:sp modelId="{73D5DAC7-3920-4172-8F0A-B2D1F7461722}">
      <dsp:nvSpPr>
        <dsp:cNvPr id="0" name=""/>
        <dsp:cNvSpPr/>
      </dsp:nvSpPr>
      <dsp:spPr>
        <a:xfrm>
          <a:off x="391659" y="2527794"/>
          <a:ext cx="1493771" cy="1493771"/>
        </a:xfrm>
        <a:prstGeom prst="ellipse">
          <a:avLst/>
        </a:prstGeom>
        <a:solidFill>
          <a:schemeClr val="accent3">
            <a:alpha val="50000"/>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tx1"/>
        </a:fontRef>
      </dsp:style>
    </dsp:sp>
    <dsp:sp modelId="{14E273FF-5FD9-4200-959F-43FCCBAF4844}">
      <dsp:nvSpPr>
        <dsp:cNvPr id="0" name=""/>
        <dsp:cNvSpPr/>
      </dsp:nvSpPr>
      <dsp:spPr>
        <a:xfrm>
          <a:off x="1138545" y="2527794"/>
          <a:ext cx="7969818" cy="1493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6040" rIns="0" bIns="66040" numCol="1" spcCol="1270" anchor="ctr" anchorCtr="0">
          <a:noAutofit/>
          <a:sp3d extrusionH="28000" prstMaterial="matte">
            <a:bevelT w="82550" h="38100" prst="coolSlant"/>
          </a:sp3d>
        </a:bodyPr>
        <a:lstStyle/>
        <a:p>
          <a:pPr lvl="0" algn="l" defTabSz="2311400">
            <a:lnSpc>
              <a:spcPct val="90000"/>
            </a:lnSpc>
            <a:spcBef>
              <a:spcPct val="0"/>
            </a:spcBef>
            <a:spcAft>
              <a:spcPct val="35000"/>
            </a:spcAft>
          </a:pPr>
          <a:r>
            <a:rPr lang="en-CA" sz="5200" kern="1200" dirty="0" smtClean="0"/>
            <a:t>Scheduler Mobile Application</a:t>
          </a:r>
          <a:endParaRPr lang="en-CA" sz="5200" kern="1200" dirty="0"/>
        </a:p>
      </dsp:txBody>
      <dsp:txXfrm>
        <a:off x="1138545" y="2527794"/>
        <a:ext cx="7969818" cy="14937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1E7DD7-DBD5-4B6D-A319-D742AE9AB8DC}">
      <dsp:nvSpPr>
        <dsp:cNvPr id="0" name=""/>
        <dsp:cNvSpPr/>
      </dsp:nvSpPr>
      <dsp:spPr>
        <a:xfrm>
          <a:off x="8132" y="970130"/>
          <a:ext cx="1310555" cy="65527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19050" rIns="28575" bIns="19050" numCol="1" spcCol="1270" anchor="ctr" anchorCtr="0">
          <a:noAutofit/>
        </a:bodyPr>
        <a:lstStyle/>
        <a:p>
          <a:pPr lvl="0" algn="ctr" defTabSz="666750">
            <a:lnSpc>
              <a:spcPct val="90000"/>
            </a:lnSpc>
            <a:spcBef>
              <a:spcPct val="0"/>
            </a:spcBef>
            <a:spcAft>
              <a:spcPct val="35000"/>
            </a:spcAft>
          </a:pPr>
          <a:r>
            <a:rPr lang="en-CA" sz="1500" kern="1200" dirty="0" smtClean="0"/>
            <a:t>Dipen Patel – Scrum Master</a:t>
          </a:r>
          <a:endParaRPr lang="en-CA" sz="1500" kern="1200" dirty="0"/>
        </a:p>
      </dsp:txBody>
      <dsp:txXfrm>
        <a:off x="27324" y="989322"/>
        <a:ext cx="1272171" cy="616893"/>
      </dsp:txXfrm>
    </dsp:sp>
    <dsp:sp modelId="{4CD6B51D-9920-4F4D-B53C-C51E9D16C7D0}">
      <dsp:nvSpPr>
        <dsp:cNvPr id="0" name=""/>
        <dsp:cNvSpPr/>
      </dsp:nvSpPr>
      <dsp:spPr>
        <a:xfrm>
          <a:off x="139188" y="1625408"/>
          <a:ext cx="131055" cy="491458"/>
        </a:xfrm>
        <a:custGeom>
          <a:avLst/>
          <a:gdLst/>
          <a:ahLst/>
          <a:cxnLst/>
          <a:rect l="0" t="0" r="0" b="0"/>
          <a:pathLst>
            <a:path>
              <a:moveTo>
                <a:pt x="0" y="0"/>
              </a:moveTo>
              <a:lnTo>
                <a:pt x="0" y="491458"/>
              </a:lnTo>
              <a:lnTo>
                <a:pt x="131055" y="49145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A4662C-0453-4F1C-8A79-32B774634708}">
      <dsp:nvSpPr>
        <dsp:cNvPr id="0" name=""/>
        <dsp:cNvSpPr/>
      </dsp:nvSpPr>
      <dsp:spPr>
        <a:xfrm>
          <a:off x="270244" y="1789227"/>
          <a:ext cx="1048444" cy="65527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t" anchorCtr="0">
          <a:noAutofit/>
        </a:bodyPr>
        <a:lstStyle/>
        <a:p>
          <a:pPr lvl="0" algn="l" defTabSz="355600">
            <a:lnSpc>
              <a:spcPct val="90000"/>
            </a:lnSpc>
            <a:spcBef>
              <a:spcPct val="0"/>
            </a:spcBef>
            <a:spcAft>
              <a:spcPct val="35000"/>
            </a:spcAft>
          </a:pPr>
          <a:r>
            <a:rPr lang="en-CA" sz="800" kern="1200" dirty="0" smtClean="0"/>
            <a:t>Pivotal Tracker</a:t>
          </a:r>
          <a:endParaRPr lang="en-CA" sz="800" kern="1200" dirty="0"/>
        </a:p>
        <a:p>
          <a:pPr marL="57150" lvl="1" indent="-57150" algn="l" defTabSz="266700">
            <a:lnSpc>
              <a:spcPct val="90000"/>
            </a:lnSpc>
            <a:spcBef>
              <a:spcPct val="0"/>
            </a:spcBef>
            <a:spcAft>
              <a:spcPct val="15000"/>
            </a:spcAft>
            <a:buChar char="••"/>
          </a:pPr>
          <a:r>
            <a:rPr lang="en-CA" sz="600" kern="1200" dirty="0" smtClean="0"/>
            <a:t>Chores</a:t>
          </a:r>
          <a:endParaRPr lang="en-CA" sz="600" kern="1200" dirty="0"/>
        </a:p>
        <a:p>
          <a:pPr marL="57150" lvl="1" indent="-57150" algn="l" defTabSz="266700">
            <a:lnSpc>
              <a:spcPct val="90000"/>
            </a:lnSpc>
            <a:spcBef>
              <a:spcPct val="0"/>
            </a:spcBef>
            <a:spcAft>
              <a:spcPct val="15000"/>
            </a:spcAft>
            <a:buChar char="••"/>
          </a:pPr>
          <a:r>
            <a:rPr lang="en-CA" sz="600" kern="1200" dirty="0" smtClean="0"/>
            <a:t>Epics</a:t>
          </a:r>
          <a:endParaRPr lang="en-CA" sz="600" kern="1200" dirty="0"/>
        </a:p>
        <a:p>
          <a:pPr marL="57150" lvl="1" indent="-57150" algn="l" defTabSz="266700">
            <a:lnSpc>
              <a:spcPct val="90000"/>
            </a:lnSpc>
            <a:spcBef>
              <a:spcPct val="0"/>
            </a:spcBef>
            <a:spcAft>
              <a:spcPct val="15000"/>
            </a:spcAft>
            <a:buChar char="••"/>
          </a:pPr>
          <a:r>
            <a:rPr lang="en-CA" sz="600" kern="1200" dirty="0" smtClean="0"/>
            <a:t>Release Stories</a:t>
          </a:r>
          <a:endParaRPr lang="en-CA" sz="600" kern="1200" dirty="0"/>
        </a:p>
        <a:p>
          <a:pPr marL="57150" lvl="1" indent="-57150" algn="l" defTabSz="266700">
            <a:lnSpc>
              <a:spcPct val="90000"/>
            </a:lnSpc>
            <a:spcBef>
              <a:spcPct val="0"/>
            </a:spcBef>
            <a:spcAft>
              <a:spcPct val="15000"/>
            </a:spcAft>
            <a:buChar char="••"/>
          </a:pPr>
          <a:r>
            <a:rPr lang="en-CA" sz="600" kern="1200" dirty="0" smtClean="0"/>
            <a:t>Bugs</a:t>
          </a:r>
          <a:endParaRPr lang="en-CA" sz="600" kern="1200" dirty="0"/>
        </a:p>
      </dsp:txBody>
      <dsp:txXfrm>
        <a:off x="289436" y="1808419"/>
        <a:ext cx="1010060" cy="616893"/>
      </dsp:txXfrm>
    </dsp:sp>
    <dsp:sp modelId="{613BDC09-728F-4D92-89F7-65168DACCDE1}">
      <dsp:nvSpPr>
        <dsp:cNvPr id="0" name=""/>
        <dsp:cNvSpPr/>
      </dsp:nvSpPr>
      <dsp:spPr>
        <a:xfrm>
          <a:off x="139188" y="1625408"/>
          <a:ext cx="131055" cy="1310555"/>
        </a:xfrm>
        <a:custGeom>
          <a:avLst/>
          <a:gdLst/>
          <a:ahLst/>
          <a:cxnLst/>
          <a:rect l="0" t="0" r="0" b="0"/>
          <a:pathLst>
            <a:path>
              <a:moveTo>
                <a:pt x="0" y="0"/>
              </a:moveTo>
              <a:lnTo>
                <a:pt x="0" y="1310555"/>
              </a:lnTo>
              <a:lnTo>
                <a:pt x="131055" y="131055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F39367-E395-4FBE-B9C0-721577DA4BA0}">
      <dsp:nvSpPr>
        <dsp:cNvPr id="0" name=""/>
        <dsp:cNvSpPr/>
      </dsp:nvSpPr>
      <dsp:spPr>
        <a:xfrm>
          <a:off x="270244" y="2608325"/>
          <a:ext cx="1048444" cy="65527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 tIns="7620" rIns="11430" bIns="7620" numCol="1" spcCol="1270" anchor="t" anchorCtr="0">
          <a:noAutofit/>
        </a:bodyPr>
        <a:lstStyle/>
        <a:p>
          <a:pPr lvl="0" algn="l" defTabSz="311150">
            <a:lnSpc>
              <a:spcPct val="90000"/>
            </a:lnSpc>
            <a:spcBef>
              <a:spcPct val="0"/>
            </a:spcBef>
            <a:spcAft>
              <a:spcPct val="35000"/>
            </a:spcAft>
          </a:pPr>
          <a:r>
            <a:rPr lang="en-CA" sz="700" kern="1200" dirty="0" smtClean="0"/>
            <a:t>Project Management</a:t>
          </a:r>
          <a:endParaRPr lang="en-CA" sz="700" kern="1200" dirty="0"/>
        </a:p>
        <a:p>
          <a:pPr marL="57150" lvl="1" indent="-57150" algn="l" defTabSz="266700">
            <a:lnSpc>
              <a:spcPct val="90000"/>
            </a:lnSpc>
            <a:spcBef>
              <a:spcPct val="0"/>
            </a:spcBef>
            <a:spcAft>
              <a:spcPct val="15000"/>
            </a:spcAft>
            <a:buChar char="••"/>
          </a:pPr>
          <a:r>
            <a:rPr lang="en-CA" sz="600" kern="1200" dirty="0" smtClean="0"/>
            <a:t>Feature Allocations</a:t>
          </a:r>
          <a:endParaRPr lang="en-CA" sz="600" kern="1200" dirty="0"/>
        </a:p>
        <a:p>
          <a:pPr marL="57150" lvl="1" indent="-57150" algn="l" defTabSz="266700">
            <a:lnSpc>
              <a:spcPct val="90000"/>
            </a:lnSpc>
            <a:spcBef>
              <a:spcPct val="0"/>
            </a:spcBef>
            <a:spcAft>
              <a:spcPct val="15000"/>
            </a:spcAft>
            <a:buChar char="••"/>
          </a:pPr>
          <a:r>
            <a:rPr lang="en-CA" sz="600" kern="1200" dirty="0" smtClean="0"/>
            <a:t>Chore Allocations</a:t>
          </a:r>
          <a:endParaRPr lang="en-CA" sz="600" kern="1200" dirty="0"/>
        </a:p>
        <a:p>
          <a:pPr marL="57150" lvl="1" indent="-57150" algn="l" defTabSz="266700">
            <a:lnSpc>
              <a:spcPct val="90000"/>
            </a:lnSpc>
            <a:spcBef>
              <a:spcPct val="0"/>
            </a:spcBef>
            <a:spcAft>
              <a:spcPct val="15000"/>
            </a:spcAft>
            <a:buChar char="••"/>
          </a:pPr>
          <a:r>
            <a:rPr lang="en-CA" sz="600" kern="1200" dirty="0" smtClean="0"/>
            <a:t>Bug Allocations</a:t>
          </a:r>
          <a:endParaRPr lang="en-CA" sz="600" kern="1200" dirty="0"/>
        </a:p>
        <a:p>
          <a:pPr marL="57150" lvl="1" indent="-57150" algn="l" defTabSz="266700">
            <a:lnSpc>
              <a:spcPct val="90000"/>
            </a:lnSpc>
            <a:spcBef>
              <a:spcPct val="0"/>
            </a:spcBef>
            <a:spcAft>
              <a:spcPct val="15000"/>
            </a:spcAft>
            <a:buChar char="••"/>
          </a:pPr>
          <a:r>
            <a:rPr lang="en-CA" sz="600" kern="1200" dirty="0" smtClean="0"/>
            <a:t>Time Management</a:t>
          </a:r>
          <a:endParaRPr lang="en-CA" sz="600" kern="1200" dirty="0"/>
        </a:p>
        <a:p>
          <a:pPr marL="57150" lvl="1" indent="-57150" algn="l" defTabSz="266700">
            <a:lnSpc>
              <a:spcPct val="90000"/>
            </a:lnSpc>
            <a:spcBef>
              <a:spcPct val="0"/>
            </a:spcBef>
            <a:spcAft>
              <a:spcPct val="15000"/>
            </a:spcAft>
            <a:buChar char="••"/>
          </a:pPr>
          <a:r>
            <a:rPr lang="en-CA" sz="600" kern="1200" dirty="0" smtClean="0"/>
            <a:t>Document Allocations</a:t>
          </a:r>
          <a:endParaRPr lang="en-CA" sz="600" kern="1200" dirty="0"/>
        </a:p>
      </dsp:txBody>
      <dsp:txXfrm>
        <a:off x="289436" y="2627517"/>
        <a:ext cx="1010060" cy="616893"/>
      </dsp:txXfrm>
    </dsp:sp>
    <dsp:sp modelId="{7E20FEFE-9C3D-4EA9-A1DE-14B1338C0EC0}">
      <dsp:nvSpPr>
        <dsp:cNvPr id="0" name=""/>
        <dsp:cNvSpPr/>
      </dsp:nvSpPr>
      <dsp:spPr>
        <a:xfrm>
          <a:off x="139188" y="1625408"/>
          <a:ext cx="131055" cy="2129653"/>
        </a:xfrm>
        <a:custGeom>
          <a:avLst/>
          <a:gdLst/>
          <a:ahLst/>
          <a:cxnLst/>
          <a:rect l="0" t="0" r="0" b="0"/>
          <a:pathLst>
            <a:path>
              <a:moveTo>
                <a:pt x="0" y="0"/>
              </a:moveTo>
              <a:lnTo>
                <a:pt x="0" y="2129653"/>
              </a:lnTo>
              <a:lnTo>
                <a:pt x="131055" y="21296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2A4C43-694E-4D16-9744-CBD69A445D58}">
      <dsp:nvSpPr>
        <dsp:cNvPr id="0" name=""/>
        <dsp:cNvSpPr/>
      </dsp:nvSpPr>
      <dsp:spPr>
        <a:xfrm>
          <a:off x="270244" y="3427422"/>
          <a:ext cx="1048444" cy="65527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lvl="0" algn="ctr" defTabSz="355600">
            <a:lnSpc>
              <a:spcPct val="90000"/>
            </a:lnSpc>
            <a:spcBef>
              <a:spcPct val="0"/>
            </a:spcBef>
            <a:spcAft>
              <a:spcPct val="35000"/>
            </a:spcAft>
          </a:pPr>
          <a:r>
            <a:rPr lang="en-CA" sz="800" kern="1200" dirty="0" smtClean="0"/>
            <a:t>Documentation</a:t>
          </a:r>
          <a:endParaRPr lang="en-CA" sz="800" kern="1200" dirty="0"/>
        </a:p>
      </dsp:txBody>
      <dsp:txXfrm>
        <a:off x="289436" y="3446614"/>
        <a:ext cx="1010060" cy="616893"/>
      </dsp:txXfrm>
    </dsp:sp>
    <dsp:sp modelId="{E7D51B09-F8D4-4AE2-97C2-E329A514B57B}">
      <dsp:nvSpPr>
        <dsp:cNvPr id="0" name=""/>
        <dsp:cNvSpPr/>
      </dsp:nvSpPr>
      <dsp:spPr>
        <a:xfrm>
          <a:off x="1646327" y="970130"/>
          <a:ext cx="1310555" cy="65527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19050" rIns="28575" bIns="19050" numCol="1" spcCol="1270" anchor="ctr" anchorCtr="0">
          <a:noAutofit/>
        </a:bodyPr>
        <a:lstStyle/>
        <a:p>
          <a:pPr lvl="0" algn="ctr" defTabSz="666750">
            <a:lnSpc>
              <a:spcPct val="90000"/>
            </a:lnSpc>
            <a:spcBef>
              <a:spcPct val="0"/>
            </a:spcBef>
            <a:spcAft>
              <a:spcPct val="35000"/>
            </a:spcAft>
          </a:pPr>
          <a:r>
            <a:rPr lang="en-CA" sz="1500" kern="1200" dirty="0" smtClean="0"/>
            <a:t>Shalin Banjara - Developer </a:t>
          </a:r>
          <a:endParaRPr lang="en-CA" sz="1500" kern="1200" dirty="0"/>
        </a:p>
      </dsp:txBody>
      <dsp:txXfrm>
        <a:off x="1665519" y="989322"/>
        <a:ext cx="1272171" cy="616893"/>
      </dsp:txXfrm>
    </dsp:sp>
    <dsp:sp modelId="{42B1961D-1BA9-4F5E-B662-A3C406F77484}">
      <dsp:nvSpPr>
        <dsp:cNvPr id="0" name=""/>
        <dsp:cNvSpPr/>
      </dsp:nvSpPr>
      <dsp:spPr>
        <a:xfrm>
          <a:off x="1777383" y="1625408"/>
          <a:ext cx="131055" cy="491458"/>
        </a:xfrm>
        <a:custGeom>
          <a:avLst/>
          <a:gdLst/>
          <a:ahLst/>
          <a:cxnLst/>
          <a:rect l="0" t="0" r="0" b="0"/>
          <a:pathLst>
            <a:path>
              <a:moveTo>
                <a:pt x="0" y="0"/>
              </a:moveTo>
              <a:lnTo>
                <a:pt x="0" y="491458"/>
              </a:lnTo>
              <a:lnTo>
                <a:pt x="131055" y="49145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6E986A-63AC-4374-96E4-1C0C506DDBA1}">
      <dsp:nvSpPr>
        <dsp:cNvPr id="0" name=""/>
        <dsp:cNvSpPr/>
      </dsp:nvSpPr>
      <dsp:spPr>
        <a:xfrm>
          <a:off x="1908438" y="1789227"/>
          <a:ext cx="1048444" cy="65527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lvl="0" algn="ctr" defTabSz="355600">
            <a:lnSpc>
              <a:spcPct val="90000"/>
            </a:lnSpc>
            <a:spcBef>
              <a:spcPct val="0"/>
            </a:spcBef>
            <a:spcAft>
              <a:spcPct val="35000"/>
            </a:spcAft>
          </a:pPr>
          <a:r>
            <a:rPr lang="en-CA" sz="800" kern="1200" dirty="0" smtClean="0"/>
            <a:t>Web Features of 23 points </a:t>
          </a:r>
          <a:endParaRPr lang="en-CA" sz="800" kern="1200" dirty="0"/>
        </a:p>
      </dsp:txBody>
      <dsp:txXfrm>
        <a:off x="1927630" y="1808419"/>
        <a:ext cx="1010060" cy="616893"/>
      </dsp:txXfrm>
    </dsp:sp>
    <dsp:sp modelId="{6E865A3B-DEB4-4FEE-86FE-C459DAB429A8}">
      <dsp:nvSpPr>
        <dsp:cNvPr id="0" name=""/>
        <dsp:cNvSpPr/>
      </dsp:nvSpPr>
      <dsp:spPr>
        <a:xfrm>
          <a:off x="1777383" y="1625408"/>
          <a:ext cx="131055" cy="1310555"/>
        </a:xfrm>
        <a:custGeom>
          <a:avLst/>
          <a:gdLst/>
          <a:ahLst/>
          <a:cxnLst/>
          <a:rect l="0" t="0" r="0" b="0"/>
          <a:pathLst>
            <a:path>
              <a:moveTo>
                <a:pt x="0" y="0"/>
              </a:moveTo>
              <a:lnTo>
                <a:pt x="0" y="1310555"/>
              </a:lnTo>
              <a:lnTo>
                <a:pt x="131055" y="131055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83F8A8-3715-4EC9-BD9B-3ACCD9F568CE}">
      <dsp:nvSpPr>
        <dsp:cNvPr id="0" name=""/>
        <dsp:cNvSpPr/>
      </dsp:nvSpPr>
      <dsp:spPr>
        <a:xfrm>
          <a:off x="1908438" y="2608325"/>
          <a:ext cx="1048444" cy="65527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lvl="0" algn="ctr" defTabSz="355600">
            <a:lnSpc>
              <a:spcPct val="90000"/>
            </a:lnSpc>
            <a:spcBef>
              <a:spcPct val="0"/>
            </a:spcBef>
            <a:spcAft>
              <a:spcPct val="35000"/>
            </a:spcAft>
          </a:pPr>
          <a:r>
            <a:rPr lang="en-CA" sz="800" kern="1200" dirty="0" smtClean="0"/>
            <a:t>Mobile Features of 2 points</a:t>
          </a:r>
          <a:endParaRPr lang="en-CA" sz="800" kern="1200" dirty="0"/>
        </a:p>
      </dsp:txBody>
      <dsp:txXfrm>
        <a:off x="1927630" y="2627517"/>
        <a:ext cx="1010060" cy="616893"/>
      </dsp:txXfrm>
    </dsp:sp>
    <dsp:sp modelId="{D3B93598-33AD-4E37-8DEC-32C58FCEA5F8}">
      <dsp:nvSpPr>
        <dsp:cNvPr id="0" name=""/>
        <dsp:cNvSpPr/>
      </dsp:nvSpPr>
      <dsp:spPr>
        <a:xfrm>
          <a:off x="1777383" y="1625408"/>
          <a:ext cx="131055" cy="2129653"/>
        </a:xfrm>
        <a:custGeom>
          <a:avLst/>
          <a:gdLst/>
          <a:ahLst/>
          <a:cxnLst/>
          <a:rect l="0" t="0" r="0" b="0"/>
          <a:pathLst>
            <a:path>
              <a:moveTo>
                <a:pt x="0" y="0"/>
              </a:moveTo>
              <a:lnTo>
                <a:pt x="0" y="2129653"/>
              </a:lnTo>
              <a:lnTo>
                <a:pt x="131055" y="21296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2FF9A9-1AB0-4006-BFBE-04D75069F3AA}">
      <dsp:nvSpPr>
        <dsp:cNvPr id="0" name=""/>
        <dsp:cNvSpPr/>
      </dsp:nvSpPr>
      <dsp:spPr>
        <a:xfrm>
          <a:off x="1908438" y="3427422"/>
          <a:ext cx="1048444" cy="65527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lvl="0" algn="ctr" defTabSz="355600">
            <a:lnSpc>
              <a:spcPct val="90000"/>
            </a:lnSpc>
            <a:spcBef>
              <a:spcPct val="0"/>
            </a:spcBef>
            <a:spcAft>
              <a:spcPct val="35000"/>
            </a:spcAft>
          </a:pPr>
          <a:r>
            <a:rPr lang="en-CA" sz="800" kern="1200" dirty="0" smtClean="0"/>
            <a:t>Documentation</a:t>
          </a:r>
          <a:endParaRPr lang="en-CA" sz="800" kern="1200" dirty="0"/>
        </a:p>
      </dsp:txBody>
      <dsp:txXfrm>
        <a:off x="1927630" y="3446614"/>
        <a:ext cx="1010060" cy="616893"/>
      </dsp:txXfrm>
    </dsp:sp>
    <dsp:sp modelId="{383D448D-0703-4E51-BB45-5385A86AB571}">
      <dsp:nvSpPr>
        <dsp:cNvPr id="0" name=""/>
        <dsp:cNvSpPr/>
      </dsp:nvSpPr>
      <dsp:spPr>
        <a:xfrm>
          <a:off x="3284522" y="970130"/>
          <a:ext cx="1310555" cy="65527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19050" rIns="28575" bIns="19050" numCol="1" spcCol="1270" anchor="ctr" anchorCtr="0">
          <a:noAutofit/>
        </a:bodyPr>
        <a:lstStyle/>
        <a:p>
          <a:pPr lvl="0" algn="ctr" defTabSz="666750">
            <a:lnSpc>
              <a:spcPct val="90000"/>
            </a:lnSpc>
            <a:spcBef>
              <a:spcPct val="0"/>
            </a:spcBef>
            <a:spcAft>
              <a:spcPct val="35000"/>
            </a:spcAft>
          </a:pPr>
          <a:r>
            <a:rPr lang="en-CA" sz="1500" kern="1200" dirty="0" smtClean="0"/>
            <a:t>Sanket Patet - Developer</a:t>
          </a:r>
          <a:endParaRPr lang="en-CA" sz="1500" kern="1200" dirty="0"/>
        </a:p>
      </dsp:txBody>
      <dsp:txXfrm>
        <a:off x="3303714" y="989322"/>
        <a:ext cx="1272171" cy="616893"/>
      </dsp:txXfrm>
    </dsp:sp>
    <dsp:sp modelId="{04F8EC96-2242-4D2C-B155-8F275B063E14}">
      <dsp:nvSpPr>
        <dsp:cNvPr id="0" name=""/>
        <dsp:cNvSpPr/>
      </dsp:nvSpPr>
      <dsp:spPr>
        <a:xfrm>
          <a:off x="3415578" y="1625408"/>
          <a:ext cx="131055" cy="491458"/>
        </a:xfrm>
        <a:custGeom>
          <a:avLst/>
          <a:gdLst/>
          <a:ahLst/>
          <a:cxnLst/>
          <a:rect l="0" t="0" r="0" b="0"/>
          <a:pathLst>
            <a:path>
              <a:moveTo>
                <a:pt x="0" y="0"/>
              </a:moveTo>
              <a:lnTo>
                <a:pt x="0" y="491458"/>
              </a:lnTo>
              <a:lnTo>
                <a:pt x="131055" y="49145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8568A6E-F7E7-40AC-AB5F-66C209996820}">
      <dsp:nvSpPr>
        <dsp:cNvPr id="0" name=""/>
        <dsp:cNvSpPr/>
      </dsp:nvSpPr>
      <dsp:spPr>
        <a:xfrm>
          <a:off x="3546633" y="1789227"/>
          <a:ext cx="1048444" cy="65527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lvl="0" algn="ctr" defTabSz="355600">
            <a:lnSpc>
              <a:spcPct val="90000"/>
            </a:lnSpc>
            <a:spcBef>
              <a:spcPct val="0"/>
            </a:spcBef>
            <a:spcAft>
              <a:spcPct val="35000"/>
            </a:spcAft>
          </a:pPr>
          <a:r>
            <a:rPr lang="en-CA" sz="800" kern="1200" dirty="0" smtClean="0"/>
            <a:t>Web Features of  16 points</a:t>
          </a:r>
          <a:endParaRPr lang="en-CA" sz="800" kern="1200" dirty="0"/>
        </a:p>
      </dsp:txBody>
      <dsp:txXfrm>
        <a:off x="3565825" y="1808419"/>
        <a:ext cx="1010060" cy="616893"/>
      </dsp:txXfrm>
    </dsp:sp>
    <dsp:sp modelId="{3DBA5494-E7BE-486D-83B4-E3E7B4A0EF60}">
      <dsp:nvSpPr>
        <dsp:cNvPr id="0" name=""/>
        <dsp:cNvSpPr/>
      </dsp:nvSpPr>
      <dsp:spPr>
        <a:xfrm>
          <a:off x="3415578" y="1625408"/>
          <a:ext cx="131055" cy="1310555"/>
        </a:xfrm>
        <a:custGeom>
          <a:avLst/>
          <a:gdLst/>
          <a:ahLst/>
          <a:cxnLst/>
          <a:rect l="0" t="0" r="0" b="0"/>
          <a:pathLst>
            <a:path>
              <a:moveTo>
                <a:pt x="0" y="0"/>
              </a:moveTo>
              <a:lnTo>
                <a:pt x="0" y="1310555"/>
              </a:lnTo>
              <a:lnTo>
                <a:pt x="131055" y="131055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D1F690-9427-45CF-91F3-9A5FE1F35810}">
      <dsp:nvSpPr>
        <dsp:cNvPr id="0" name=""/>
        <dsp:cNvSpPr/>
      </dsp:nvSpPr>
      <dsp:spPr>
        <a:xfrm>
          <a:off x="3546633" y="2608325"/>
          <a:ext cx="1048444" cy="65527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lvl="0" algn="ctr" defTabSz="355600">
            <a:lnSpc>
              <a:spcPct val="90000"/>
            </a:lnSpc>
            <a:spcBef>
              <a:spcPct val="0"/>
            </a:spcBef>
            <a:spcAft>
              <a:spcPct val="35000"/>
            </a:spcAft>
          </a:pPr>
          <a:r>
            <a:rPr lang="en-CA" sz="800" kern="1200" dirty="0" smtClean="0"/>
            <a:t>Mobile Features of 6 points</a:t>
          </a:r>
          <a:endParaRPr lang="en-CA" sz="800" kern="1200" dirty="0"/>
        </a:p>
      </dsp:txBody>
      <dsp:txXfrm>
        <a:off x="3565825" y="2627517"/>
        <a:ext cx="1010060" cy="616893"/>
      </dsp:txXfrm>
    </dsp:sp>
    <dsp:sp modelId="{605D9BC4-97FE-4FA3-B47D-ADD00021B9F8}">
      <dsp:nvSpPr>
        <dsp:cNvPr id="0" name=""/>
        <dsp:cNvSpPr/>
      </dsp:nvSpPr>
      <dsp:spPr>
        <a:xfrm>
          <a:off x="3415578" y="1625408"/>
          <a:ext cx="131055" cy="2129653"/>
        </a:xfrm>
        <a:custGeom>
          <a:avLst/>
          <a:gdLst/>
          <a:ahLst/>
          <a:cxnLst/>
          <a:rect l="0" t="0" r="0" b="0"/>
          <a:pathLst>
            <a:path>
              <a:moveTo>
                <a:pt x="0" y="0"/>
              </a:moveTo>
              <a:lnTo>
                <a:pt x="0" y="2129653"/>
              </a:lnTo>
              <a:lnTo>
                <a:pt x="131055" y="21296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6C97A5-FBAA-4E3A-8FE3-73BDCD9DE711}">
      <dsp:nvSpPr>
        <dsp:cNvPr id="0" name=""/>
        <dsp:cNvSpPr/>
      </dsp:nvSpPr>
      <dsp:spPr>
        <a:xfrm>
          <a:off x="3546633" y="3427422"/>
          <a:ext cx="1048444" cy="65527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lvl="0" algn="ctr" defTabSz="355600">
            <a:lnSpc>
              <a:spcPct val="90000"/>
            </a:lnSpc>
            <a:spcBef>
              <a:spcPct val="0"/>
            </a:spcBef>
            <a:spcAft>
              <a:spcPct val="35000"/>
            </a:spcAft>
          </a:pPr>
          <a:r>
            <a:rPr lang="en-CA" sz="800" kern="1200" dirty="0" smtClean="0"/>
            <a:t>Documentation</a:t>
          </a:r>
          <a:endParaRPr lang="en-CA" sz="800" kern="1200" dirty="0"/>
        </a:p>
      </dsp:txBody>
      <dsp:txXfrm>
        <a:off x="3565825" y="3446614"/>
        <a:ext cx="1010060" cy="616893"/>
      </dsp:txXfrm>
    </dsp:sp>
    <dsp:sp modelId="{998F16F9-65A3-4746-AEF3-A241694171BA}">
      <dsp:nvSpPr>
        <dsp:cNvPr id="0" name=""/>
        <dsp:cNvSpPr/>
      </dsp:nvSpPr>
      <dsp:spPr>
        <a:xfrm>
          <a:off x="4922717" y="970130"/>
          <a:ext cx="1310555" cy="65527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19050" rIns="28575" bIns="19050" numCol="1" spcCol="1270" anchor="ctr" anchorCtr="0">
          <a:noAutofit/>
        </a:bodyPr>
        <a:lstStyle/>
        <a:p>
          <a:pPr lvl="0" algn="ctr" defTabSz="666750">
            <a:lnSpc>
              <a:spcPct val="90000"/>
            </a:lnSpc>
            <a:spcBef>
              <a:spcPct val="0"/>
            </a:spcBef>
            <a:spcAft>
              <a:spcPct val="35000"/>
            </a:spcAft>
          </a:pPr>
          <a:r>
            <a:rPr lang="en-CA" sz="1500" kern="1200" dirty="0" smtClean="0"/>
            <a:t>Devraj Valecha – Developer</a:t>
          </a:r>
          <a:endParaRPr lang="en-CA" sz="1500" kern="1200" dirty="0"/>
        </a:p>
      </dsp:txBody>
      <dsp:txXfrm>
        <a:off x="4941909" y="989322"/>
        <a:ext cx="1272171" cy="616893"/>
      </dsp:txXfrm>
    </dsp:sp>
    <dsp:sp modelId="{1B3F2EAE-34B3-4EE8-8DF4-B981ACD145D7}">
      <dsp:nvSpPr>
        <dsp:cNvPr id="0" name=""/>
        <dsp:cNvSpPr/>
      </dsp:nvSpPr>
      <dsp:spPr>
        <a:xfrm>
          <a:off x="5053773" y="1625408"/>
          <a:ext cx="131055" cy="491458"/>
        </a:xfrm>
        <a:custGeom>
          <a:avLst/>
          <a:gdLst/>
          <a:ahLst/>
          <a:cxnLst/>
          <a:rect l="0" t="0" r="0" b="0"/>
          <a:pathLst>
            <a:path>
              <a:moveTo>
                <a:pt x="0" y="0"/>
              </a:moveTo>
              <a:lnTo>
                <a:pt x="0" y="491458"/>
              </a:lnTo>
              <a:lnTo>
                <a:pt x="131055" y="49145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EEA09F0-D30B-4610-8FDC-AE175F6CF1DC}">
      <dsp:nvSpPr>
        <dsp:cNvPr id="0" name=""/>
        <dsp:cNvSpPr/>
      </dsp:nvSpPr>
      <dsp:spPr>
        <a:xfrm>
          <a:off x="5184828" y="1789227"/>
          <a:ext cx="1048444" cy="65527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lvl="0" algn="ctr" defTabSz="355600">
            <a:lnSpc>
              <a:spcPct val="90000"/>
            </a:lnSpc>
            <a:spcBef>
              <a:spcPct val="0"/>
            </a:spcBef>
            <a:spcAft>
              <a:spcPct val="35000"/>
            </a:spcAft>
          </a:pPr>
          <a:r>
            <a:rPr lang="en-CA" sz="800" kern="1200" dirty="0" smtClean="0"/>
            <a:t>Web Features of  15 points</a:t>
          </a:r>
          <a:endParaRPr lang="en-CA" sz="800" kern="1200" dirty="0"/>
        </a:p>
      </dsp:txBody>
      <dsp:txXfrm>
        <a:off x="5204020" y="1808419"/>
        <a:ext cx="1010060" cy="616893"/>
      </dsp:txXfrm>
    </dsp:sp>
    <dsp:sp modelId="{A0ED4B5C-2599-499E-B258-301D6C686E77}">
      <dsp:nvSpPr>
        <dsp:cNvPr id="0" name=""/>
        <dsp:cNvSpPr/>
      </dsp:nvSpPr>
      <dsp:spPr>
        <a:xfrm>
          <a:off x="5053773" y="1625408"/>
          <a:ext cx="131055" cy="1310555"/>
        </a:xfrm>
        <a:custGeom>
          <a:avLst/>
          <a:gdLst/>
          <a:ahLst/>
          <a:cxnLst/>
          <a:rect l="0" t="0" r="0" b="0"/>
          <a:pathLst>
            <a:path>
              <a:moveTo>
                <a:pt x="0" y="0"/>
              </a:moveTo>
              <a:lnTo>
                <a:pt x="0" y="1310555"/>
              </a:lnTo>
              <a:lnTo>
                <a:pt x="131055" y="131055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8141DE-D991-46D4-81C4-459CFBC1F4D7}">
      <dsp:nvSpPr>
        <dsp:cNvPr id="0" name=""/>
        <dsp:cNvSpPr/>
      </dsp:nvSpPr>
      <dsp:spPr>
        <a:xfrm>
          <a:off x="5184828" y="2608325"/>
          <a:ext cx="1048444" cy="65527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lvl="0" algn="ctr" defTabSz="355600">
            <a:lnSpc>
              <a:spcPct val="90000"/>
            </a:lnSpc>
            <a:spcBef>
              <a:spcPct val="0"/>
            </a:spcBef>
            <a:spcAft>
              <a:spcPct val="35000"/>
            </a:spcAft>
          </a:pPr>
          <a:r>
            <a:rPr lang="en-CA" sz="800" kern="1200" dirty="0" smtClean="0"/>
            <a:t>Mobile Features of  2 points</a:t>
          </a:r>
          <a:endParaRPr lang="en-CA" sz="800" kern="1200" dirty="0"/>
        </a:p>
      </dsp:txBody>
      <dsp:txXfrm>
        <a:off x="5204020" y="2627517"/>
        <a:ext cx="1010060" cy="616893"/>
      </dsp:txXfrm>
    </dsp:sp>
    <dsp:sp modelId="{592FBE2E-A462-4C9E-AF6A-54A539A469DC}">
      <dsp:nvSpPr>
        <dsp:cNvPr id="0" name=""/>
        <dsp:cNvSpPr/>
      </dsp:nvSpPr>
      <dsp:spPr>
        <a:xfrm>
          <a:off x="5053773" y="1625408"/>
          <a:ext cx="131055" cy="2129653"/>
        </a:xfrm>
        <a:custGeom>
          <a:avLst/>
          <a:gdLst/>
          <a:ahLst/>
          <a:cxnLst/>
          <a:rect l="0" t="0" r="0" b="0"/>
          <a:pathLst>
            <a:path>
              <a:moveTo>
                <a:pt x="0" y="0"/>
              </a:moveTo>
              <a:lnTo>
                <a:pt x="0" y="2129653"/>
              </a:lnTo>
              <a:lnTo>
                <a:pt x="131055" y="21296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F813409-F47F-4409-A084-CDB113FC188F}">
      <dsp:nvSpPr>
        <dsp:cNvPr id="0" name=""/>
        <dsp:cNvSpPr/>
      </dsp:nvSpPr>
      <dsp:spPr>
        <a:xfrm>
          <a:off x="5184828" y="3427422"/>
          <a:ext cx="1048444" cy="65527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lvl="0" algn="ctr" defTabSz="355600">
            <a:lnSpc>
              <a:spcPct val="90000"/>
            </a:lnSpc>
            <a:spcBef>
              <a:spcPct val="0"/>
            </a:spcBef>
            <a:spcAft>
              <a:spcPct val="35000"/>
            </a:spcAft>
          </a:pPr>
          <a:r>
            <a:rPr lang="en-CA" sz="800" kern="1200" dirty="0" smtClean="0"/>
            <a:t>Documentation</a:t>
          </a:r>
          <a:endParaRPr lang="en-CA" sz="800" kern="1200" dirty="0"/>
        </a:p>
      </dsp:txBody>
      <dsp:txXfrm>
        <a:off x="5204020" y="3446614"/>
        <a:ext cx="1010060" cy="616893"/>
      </dsp:txXfrm>
    </dsp:sp>
    <dsp:sp modelId="{95E2DC0A-8DA6-4913-88D9-5463D4120558}">
      <dsp:nvSpPr>
        <dsp:cNvPr id="0" name=""/>
        <dsp:cNvSpPr/>
      </dsp:nvSpPr>
      <dsp:spPr>
        <a:xfrm>
          <a:off x="6560912" y="970130"/>
          <a:ext cx="1310555" cy="65527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19050" rIns="28575" bIns="19050" numCol="1" spcCol="1270" anchor="ctr" anchorCtr="0">
          <a:noAutofit/>
        </a:bodyPr>
        <a:lstStyle/>
        <a:p>
          <a:pPr lvl="0" algn="ctr" defTabSz="666750">
            <a:lnSpc>
              <a:spcPct val="90000"/>
            </a:lnSpc>
            <a:spcBef>
              <a:spcPct val="0"/>
            </a:spcBef>
            <a:spcAft>
              <a:spcPct val="35000"/>
            </a:spcAft>
          </a:pPr>
          <a:r>
            <a:rPr lang="en-CA" sz="1500" kern="1200" dirty="0" smtClean="0"/>
            <a:t>Ruby Verma – Developer</a:t>
          </a:r>
          <a:endParaRPr lang="en-CA" sz="1500" kern="1200" dirty="0"/>
        </a:p>
      </dsp:txBody>
      <dsp:txXfrm>
        <a:off x="6580104" y="989322"/>
        <a:ext cx="1272171" cy="616893"/>
      </dsp:txXfrm>
    </dsp:sp>
    <dsp:sp modelId="{D3F759C0-34F7-4BA4-9B96-423B626B1DFE}">
      <dsp:nvSpPr>
        <dsp:cNvPr id="0" name=""/>
        <dsp:cNvSpPr/>
      </dsp:nvSpPr>
      <dsp:spPr>
        <a:xfrm>
          <a:off x="6691967" y="1625408"/>
          <a:ext cx="131055" cy="491458"/>
        </a:xfrm>
        <a:custGeom>
          <a:avLst/>
          <a:gdLst/>
          <a:ahLst/>
          <a:cxnLst/>
          <a:rect l="0" t="0" r="0" b="0"/>
          <a:pathLst>
            <a:path>
              <a:moveTo>
                <a:pt x="0" y="0"/>
              </a:moveTo>
              <a:lnTo>
                <a:pt x="0" y="491458"/>
              </a:lnTo>
              <a:lnTo>
                <a:pt x="131055" y="49145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8AD9B-963B-4A5D-8AFE-025FDEC6F786}">
      <dsp:nvSpPr>
        <dsp:cNvPr id="0" name=""/>
        <dsp:cNvSpPr/>
      </dsp:nvSpPr>
      <dsp:spPr>
        <a:xfrm>
          <a:off x="6823023" y="1789227"/>
          <a:ext cx="1048444" cy="65527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lvl="0" algn="ctr" defTabSz="355600">
            <a:lnSpc>
              <a:spcPct val="90000"/>
            </a:lnSpc>
            <a:spcBef>
              <a:spcPct val="0"/>
            </a:spcBef>
            <a:spcAft>
              <a:spcPct val="35000"/>
            </a:spcAft>
          </a:pPr>
          <a:r>
            <a:rPr lang="en-CA" sz="800" kern="1200" dirty="0" smtClean="0"/>
            <a:t>Web Features of 12 points</a:t>
          </a:r>
          <a:endParaRPr lang="en-CA" sz="800" kern="1200" dirty="0"/>
        </a:p>
      </dsp:txBody>
      <dsp:txXfrm>
        <a:off x="6842215" y="1808419"/>
        <a:ext cx="1010060" cy="616893"/>
      </dsp:txXfrm>
    </dsp:sp>
    <dsp:sp modelId="{630CE22A-D271-469E-8B9A-D6DBB8672067}">
      <dsp:nvSpPr>
        <dsp:cNvPr id="0" name=""/>
        <dsp:cNvSpPr/>
      </dsp:nvSpPr>
      <dsp:spPr>
        <a:xfrm>
          <a:off x="6691967" y="1625408"/>
          <a:ext cx="131055" cy="1310555"/>
        </a:xfrm>
        <a:custGeom>
          <a:avLst/>
          <a:gdLst/>
          <a:ahLst/>
          <a:cxnLst/>
          <a:rect l="0" t="0" r="0" b="0"/>
          <a:pathLst>
            <a:path>
              <a:moveTo>
                <a:pt x="0" y="0"/>
              </a:moveTo>
              <a:lnTo>
                <a:pt x="0" y="1310555"/>
              </a:lnTo>
              <a:lnTo>
                <a:pt x="131055" y="131055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A000F51-20E5-4D84-86AB-6589FC39E2BF}">
      <dsp:nvSpPr>
        <dsp:cNvPr id="0" name=""/>
        <dsp:cNvSpPr/>
      </dsp:nvSpPr>
      <dsp:spPr>
        <a:xfrm>
          <a:off x="6823023" y="2608325"/>
          <a:ext cx="1048444" cy="65527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lvl="0" algn="ctr" defTabSz="355600">
            <a:lnSpc>
              <a:spcPct val="90000"/>
            </a:lnSpc>
            <a:spcBef>
              <a:spcPct val="0"/>
            </a:spcBef>
            <a:spcAft>
              <a:spcPct val="35000"/>
            </a:spcAft>
          </a:pPr>
          <a:r>
            <a:rPr lang="en-CA" sz="800" kern="1200" dirty="0" smtClean="0"/>
            <a:t>Mobile Features of 5 points</a:t>
          </a:r>
          <a:endParaRPr lang="en-CA" sz="800" kern="1200" dirty="0"/>
        </a:p>
      </dsp:txBody>
      <dsp:txXfrm>
        <a:off x="6842215" y="2627517"/>
        <a:ext cx="1010060" cy="616893"/>
      </dsp:txXfrm>
    </dsp:sp>
    <dsp:sp modelId="{8401E881-D7DC-467C-B4DB-019DDA171AC5}">
      <dsp:nvSpPr>
        <dsp:cNvPr id="0" name=""/>
        <dsp:cNvSpPr/>
      </dsp:nvSpPr>
      <dsp:spPr>
        <a:xfrm>
          <a:off x="6691967" y="1625408"/>
          <a:ext cx="131055" cy="2129653"/>
        </a:xfrm>
        <a:custGeom>
          <a:avLst/>
          <a:gdLst/>
          <a:ahLst/>
          <a:cxnLst/>
          <a:rect l="0" t="0" r="0" b="0"/>
          <a:pathLst>
            <a:path>
              <a:moveTo>
                <a:pt x="0" y="0"/>
              </a:moveTo>
              <a:lnTo>
                <a:pt x="0" y="2129653"/>
              </a:lnTo>
              <a:lnTo>
                <a:pt x="131055" y="21296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C3A09D-4802-49AF-900E-369A1A9FD871}">
      <dsp:nvSpPr>
        <dsp:cNvPr id="0" name=""/>
        <dsp:cNvSpPr/>
      </dsp:nvSpPr>
      <dsp:spPr>
        <a:xfrm>
          <a:off x="6823023" y="3427422"/>
          <a:ext cx="1048444" cy="65527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lvl="0" algn="ctr" defTabSz="355600">
            <a:lnSpc>
              <a:spcPct val="90000"/>
            </a:lnSpc>
            <a:spcBef>
              <a:spcPct val="0"/>
            </a:spcBef>
            <a:spcAft>
              <a:spcPct val="35000"/>
            </a:spcAft>
          </a:pPr>
          <a:r>
            <a:rPr lang="en-CA" sz="800" kern="1200" dirty="0" smtClean="0"/>
            <a:t>Documentation</a:t>
          </a:r>
          <a:endParaRPr lang="en-CA" sz="800" kern="1200" dirty="0"/>
        </a:p>
      </dsp:txBody>
      <dsp:txXfrm>
        <a:off x="6842215" y="3446614"/>
        <a:ext cx="1010060" cy="616893"/>
      </dsp:txXfrm>
    </dsp:sp>
    <dsp:sp modelId="{122F4831-F34B-42DF-A805-3ECFDC6D7B21}">
      <dsp:nvSpPr>
        <dsp:cNvPr id="0" name=""/>
        <dsp:cNvSpPr/>
      </dsp:nvSpPr>
      <dsp:spPr>
        <a:xfrm>
          <a:off x="8199107" y="970130"/>
          <a:ext cx="1310555" cy="65527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19050" rIns="28575" bIns="19050" numCol="1" spcCol="1270" anchor="ctr" anchorCtr="0">
          <a:noAutofit/>
        </a:bodyPr>
        <a:lstStyle/>
        <a:p>
          <a:pPr lvl="0" algn="ctr" defTabSz="666750">
            <a:lnSpc>
              <a:spcPct val="90000"/>
            </a:lnSpc>
            <a:spcBef>
              <a:spcPct val="0"/>
            </a:spcBef>
            <a:spcAft>
              <a:spcPct val="35000"/>
            </a:spcAft>
          </a:pPr>
          <a:r>
            <a:rPr lang="en-CA" sz="1500" kern="1200" dirty="0" smtClean="0"/>
            <a:t>Sonny Kr – Developer</a:t>
          </a:r>
          <a:endParaRPr lang="en-CA" sz="1500" kern="1200" dirty="0"/>
        </a:p>
      </dsp:txBody>
      <dsp:txXfrm>
        <a:off x="8218299" y="989322"/>
        <a:ext cx="1272171" cy="616893"/>
      </dsp:txXfrm>
    </dsp:sp>
    <dsp:sp modelId="{19C761C3-F7FA-44A4-A84F-30E73972DE76}">
      <dsp:nvSpPr>
        <dsp:cNvPr id="0" name=""/>
        <dsp:cNvSpPr/>
      </dsp:nvSpPr>
      <dsp:spPr>
        <a:xfrm>
          <a:off x="8330162" y="1625408"/>
          <a:ext cx="131055" cy="491458"/>
        </a:xfrm>
        <a:custGeom>
          <a:avLst/>
          <a:gdLst/>
          <a:ahLst/>
          <a:cxnLst/>
          <a:rect l="0" t="0" r="0" b="0"/>
          <a:pathLst>
            <a:path>
              <a:moveTo>
                <a:pt x="0" y="0"/>
              </a:moveTo>
              <a:lnTo>
                <a:pt x="0" y="491458"/>
              </a:lnTo>
              <a:lnTo>
                <a:pt x="131055" y="49145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C5AC6E-BEEE-47C8-855C-F13614B73F93}">
      <dsp:nvSpPr>
        <dsp:cNvPr id="0" name=""/>
        <dsp:cNvSpPr/>
      </dsp:nvSpPr>
      <dsp:spPr>
        <a:xfrm>
          <a:off x="8461218" y="1789227"/>
          <a:ext cx="1048444" cy="65527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lvl="0" algn="ctr" defTabSz="355600">
            <a:lnSpc>
              <a:spcPct val="90000"/>
            </a:lnSpc>
            <a:spcBef>
              <a:spcPct val="0"/>
            </a:spcBef>
            <a:spcAft>
              <a:spcPct val="35000"/>
            </a:spcAft>
          </a:pPr>
          <a:r>
            <a:rPr lang="en-CA" sz="800" kern="1200" dirty="0" smtClean="0"/>
            <a:t>Web Features of 17 points</a:t>
          </a:r>
          <a:endParaRPr lang="en-CA" sz="800" kern="1200" dirty="0"/>
        </a:p>
      </dsp:txBody>
      <dsp:txXfrm>
        <a:off x="8480410" y="1808419"/>
        <a:ext cx="1010060" cy="616893"/>
      </dsp:txXfrm>
    </dsp:sp>
    <dsp:sp modelId="{FA48BFD7-5152-4FF0-83FA-4AC07CAA6B2D}">
      <dsp:nvSpPr>
        <dsp:cNvPr id="0" name=""/>
        <dsp:cNvSpPr/>
      </dsp:nvSpPr>
      <dsp:spPr>
        <a:xfrm>
          <a:off x="8330162" y="1625408"/>
          <a:ext cx="131055" cy="1310555"/>
        </a:xfrm>
        <a:custGeom>
          <a:avLst/>
          <a:gdLst/>
          <a:ahLst/>
          <a:cxnLst/>
          <a:rect l="0" t="0" r="0" b="0"/>
          <a:pathLst>
            <a:path>
              <a:moveTo>
                <a:pt x="0" y="0"/>
              </a:moveTo>
              <a:lnTo>
                <a:pt x="0" y="1310555"/>
              </a:lnTo>
              <a:lnTo>
                <a:pt x="131055" y="131055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B423F64-12F1-41A9-BD31-FA2E6669CCC2}">
      <dsp:nvSpPr>
        <dsp:cNvPr id="0" name=""/>
        <dsp:cNvSpPr/>
      </dsp:nvSpPr>
      <dsp:spPr>
        <a:xfrm>
          <a:off x="8461218" y="2608325"/>
          <a:ext cx="1048444" cy="65527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lvl="0" algn="ctr" defTabSz="355600">
            <a:lnSpc>
              <a:spcPct val="90000"/>
            </a:lnSpc>
            <a:spcBef>
              <a:spcPct val="0"/>
            </a:spcBef>
            <a:spcAft>
              <a:spcPct val="35000"/>
            </a:spcAft>
          </a:pPr>
          <a:r>
            <a:rPr lang="en-CA" sz="800" kern="1200" dirty="0" smtClean="0"/>
            <a:t>Mobile Features of  6 points</a:t>
          </a:r>
          <a:endParaRPr lang="en-CA" sz="800" kern="1200" dirty="0"/>
        </a:p>
      </dsp:txBody>
      <dsp:txXfrm>
        <a:off x="8480410" y="2627517"/>
        <a:ext cx="1010060" cy="616893"/>
      </dsp:txXfrm>
    </dsp:sp>
    <dsp:sp modelId="{73950A55-426D-4527-A9F4-EAFF5EB7ACB9}">
      <dsp:nvSpPr>
        <dsp:cNvPr id="0" name=""/>
        <dsp:cNvSpPr/>
      </dsp:nvSpPr>
      <dsp:spPr>
        <a:xfrm>
          <a:off x="8330162" y="1625408"/>
          <a:ext cx="131055" cy="2129653"/>
        </a:xfrm>
        <a:custGeom>
          <a:avLst/>
          <a:gdLst/>
          <a:ahLst/>
          <a:cxnLst/>
          <a:rect l="0" t="0" r="0" b="0"/>
          <a:pathLst>
            <a:path>
              <a:moveTo>
                <a:pt x="0" y="0"/>
              </a:moveTo>
              <a:lnTo>
                <a:pt x="0" y="2129653"/>
              </a:lnTo>
              <a:lnTo>
                <a:pt x="131055" y="212965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425EB6-6B65-46F5-A209-3BC9F755F05D}">
      <dsp:nvSpPr>
        <dsp:cNvPr id="0" name=""/>
        <dsp:cNvSpPr/>
      </dsp:nvSpPr>
      <dsp:spPr>
        <a:xfrm>
          <a:off x="8461218" y="3427422"/>
          <a:ext cx="1048444" cy="65527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lvl="0" algn="ctr" defTabSz="355600">
            <a:lnSpc>
              <a:spcPct val="90000"/>
            </a:lnSpc>
            <a:spcBef>
              <a:spcPct val="0"/>
            </a:spcBef>
            <a:spcAft>
              <a:spcPct val="35000"/>
            </a:spcAft>
          </a:pPr>
          <a:r>
            <a:rPr lang="en-CA" sz="800" kern="1200" dirty="0" smtClean="0"/>
            <a:t>Documentation</a:t>
          </a:r>
          <a:endParaRPr lang="en-CA" sz="800" kern="1200" dirty="0"/>
        </a:p>
      </dsp:txBody>
      <dsp:txXfrm>
        <a:off x="8480410" y="3446614"/>
        <a:ext cx="1010060" cy="6168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E461B3-B0C5-4E9D-A008-DE11516A3678}">
      <dsp:nvSpPr>
        <dsp:cNvPr id="0" name=""/>
        <dsp:cNvSpPr/>
      </dsp:nvSpPr>
      <dsp:spPr>
        <a:xfrm>
          <a:off x="719009" y="134568"/>
          <a:ext cx="1739038" cy="1739038"/>
        </a:xfrm>
        <a:prstGeom prst="pie">
          <a:avLst>
            <a:gd name="adj1" fmla="val 16200000"/>
            <a:gd name="adj2" fmla="val 18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CA" sz="1100" kern="1200" dirty="0" smtClean="0"/>
            <a:t>14 Epics</a:t>
          </a:r>
          <a:endParaRPr lang="en-CA" sz="1100" kern="1200" dirty="0"/>
        </a:p>
      </dsp:txBody>
      <dsp:txXfrm>
        <a:off x="1635524" y="503079"/>
        <a:ext cx="621085" cy="517571"/>
      </dsp:txXfrm>
    </dsp:sp>
    <dsp:sp modelId="{680EB281-26E9-40E0-8C02-C1E56A2E839A}">
      <dsp:nvSpPr>
        <dsp:cNvPr id="0" name=""/>
        <dsp:cNvSpPr/>
      </dsp:nvSpPr>
      <dsp:spPr>
        <a:xfrm>
          <a:off x="683193" y="196676"/>
          <a:ext cx="1739038" cy="1739038"/>
        </a:xfrm>
        <a:prstGeom prst="pie">
          <a:avLst>
            <a:gd name="adj1" fmla="val 1800000"/>
            <a:gd name="adj2" fmla="val 90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CA" sz="1100" kern="1200" dirty="0" smtClean="0"/>
            <a:t>14 Chores</a:t>
          </a:r>
          <a:endParaRPr lang="en-CA" sz="1100" kern="1200" dirty="0"/>
        </a:p>
      </dsp:txBody>
      <dsp:txXfrm>
        <a:off x="1097250" y="1324981"/>
        <a:ext cx="931627" cy="455462"/>
      </dsp:txXfrm>
    </dsp:sp>
    <dsp:sp modelId="{77A7F00D-D2BC-478B-91AF-9D20B4DF5DC6}">
      <dsp:nvSpPr>
        <dsp:cNvPr id="0" name=""/>
        <dsp:cNvSpPr/>
      </dsp:nvSpPr>
      <dsp:spPr>
        <a:xfrm>
          <a:off x="647377" y="134568"/>
          <a:ext cx="1739038" cy="1739038"/>
        </a:xfrm>
        <a:prstGeom prst="pie">
          <a:avLst>
            <a:gd name="adj1" fmla="val 90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CA" sz="1100" kern="1200" dirty="0" smtClean="0"/>
            <a:t>108 Feature Points</a:t>
          </a:r>
          <a:endParaRPr lang="en-CA" sz="1100" kern="1200" dirty="0"/>
        </a:p>
      </dsp:txBody>
      <dsp:txXfrm>
        <a:off x="848816" y="503079"/>
        <a:ext cx="621085" cy="517571"/>
      </dsp:txXfrm>
    </dsp:sp>
    <dsp:sp modelId="{0AA3455D-D5B2-4545-BBD2-1846651E1A0B}">
      <dsp:nvSpPr>
        <dsp:cNvPr id="0" name=""/>
        <dsp:cNvSpPr/>
      </dsp:nvSpPr>
      <dsp:spPr>
        <a:xfrm>
          <a:off x="611498" y="26913"/>
          <a:ext cx="1954348" cy="1954348"/>
        </a:xfrm>
        <a:prstGeom prst="circularArrow">
          <a:avLst>
            <a:gd name="adj1" fmla="val 5085"/>
            <a:gd name="adj2" fmla="val 327528"/>
            <a:gd name="adj3" fmla="val 1472472"/>
            <a:gd name="adj4" fmla="val 1619943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1F76877-D9B9-452A-A12E-9E2A85D88755}">
      <dsp:nvSpPr>
        <dsp:cNvPr id="0" name=""/>
        <dsp:cNvSpPr/>
      </dsp:nvSpPr>
      <dsp:spPr>
        <a:xfrm>
          <a:off x="575538" y="88912"/>
          <a:ext cx="1954348" cy="1954348"/>
        </a:xfrm>
        <a:prstGeom prst="circularArrow">
          <a:avLst>
            <a:gd name="adj1" fmla="val 5085"/>
            <a:gd name="adj2" fmla="val 327528"/>
            <a:gd name="adj3" fmla="val 8671970"/>
            <a:gd name="adj4" fmla="val 180050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888FACC-8E2D-45AF-BDAC-138A49701BC8}">
      <dsp:nvSpPr>
        <dsp:cNvPr id="0" name=""/>
        <dsp:cNvSpPr/>
      </dsp:nvSpPr>
      <dsp:spPr>
        <a:xfrm>
          <a:off x="539579" y="26913"/>
          <a:ext cx="1954348" cy="1954348"/>
        </a:xfrm>
        <a:prstGeom prst="circularArrow">
          <a:avLst>
            <a:gd name="adj1" fmla="val 5085"/>
            <a:gd name="adj2" fmla="val 327528"/>
            <a:gd name="adj3" fmla="val 15873039"/>
            <a:gd name="adj4" fmla="val 90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89D94A-3809-4181-A540-CD458760B797}">
      <dsp:nvSpPr>
        <dsp:cNvPr id="0" name=""/>
        <dsp:cNvSpPr/>
      </dsp:nvSpPr>
      <dsp:spPr>
        <a:xfrm rot="16200000">
          <a:off x="-1098855" y="1098855"/>
          <a:ext cx="3196735" cy="999023"/>
        </a:xfrm>
        <a:prstGeom prst="flowChartManualOperation">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8900" tIns="0" rIns="89305" bIns="0" numCol="1" spcCol="1270" anchor="ctr" anchorCtr="0">
          <a:noAutofit/>
        </a:bodyPr>
        <a:lstStyle/>
        <a:p>
          <a:pPr lvl="0" algn="ctr" defTabSz="622300">
            <a:lnSpc>
              <a:spcPct val="90000"/>
            </a:lnSpc>
            <a:spcBef>
              <a:spcPct val="0"/>
            </a:spcBef>
            <a:spcAft>
              <a:spcPct val="35000"/>
            </a:spcAft>
          </a:pPr>
          <a:r>
            <a:rPr lang="en-CA" sz="1400" kern="1200" dirty="0" smtClean="0"/>
            <a:t>Java Spring</a:t>
          </a:r>
          <a:endParaRPr lang="en-CA" sz="1400" kern="1200" dirty="0"/>
        </a:p>
      </dsp:txBody>
      <dsp:txXfrm rot="5400000">
        <a:off x="1" y="639346"/>
        <a:ext cx="999023" cy="1918041"/>
      </dsp:txXfrm>
    </dsp:sp>
    <dsp:sp modelId="{FA4B3D08-E308-4A66-9544-242F3D4EDCDA}">
      <dsp:nvSpPr>
        <dsp:cNvPr id="0" name=""/>
        <dsp:cNvSpPr/>
      </dsp:nvSpPr>
      <dsp:spPr>
        <a:xfrm rot="16200000">
          <a:off x="-23031" y="1098855"/>
          <a:ext cx="3196735" cy="999023"/>
        </a:xfrm>
        <a:prstGeom prst="flowChartManualOperation">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8900" tIns="0" rIns="89305" bIns="0" numCol="1" spcCol="1270" anchor="ctr" anchorCtr="0">
          <a:noAutofit/>
        </a:bodyPr>
        <a:lstStyle/>
        <a:p>
          <a:pPr lvl="0" algn="ctr" defTabSz="622300">
            <a:lnSpc>
              <a:spcPct val="90000"/>
            </a:lnSpc>
            <a:spcBef>
              <a:spcPct val="0"/>
            </a:spcBef>
            <a:spcAft>
              <a:spcPct val="35000"/>
            </a:spcAft>
          </a:pPr>
          <a:r>
            <a:rPr lang="en-CA" sz="1400" kern="1200" dirty="0" smtClean="0"/>
            <a:t>Android</a:t>
          </a:r>
          <a:endParaRPr lang="en-CA" sz="1400" kern="1200" dirty="0"/>
        </a:p>
      </dsp:txBody>
      <dsp:txXfrm rot="5400000">
        <a:off x="1075825" y="639346"/>
        <a:ext cx="999023" cy="1918041"/>
      </dsp:txXfrm>
    </dsp:sp>
    <dsp:sp modelId="{CAD2F704-2435-45F3-A027-70D1819B7F3D}">
      <dsp:nvSpPr>
        <dsp:cNvPr id="0" name=""/>
        <dsp:cNvSpPr/>
      </dsp:nvSpPr>
      <dsp:spPr>
        <a:xfrm rot="16200000">
          <a:off x="1050919" y="1098855"/>
          <a:ext cx="3196735" cy="999023"/>
        </a:xfrm>
        <a:prstGeom prst="flowChartManualOperation">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8900" tIns="0" rIns="89305" bIns="0" numCol="1" spcCol="1270" anchor="ctr" anchorCtr="0">
          <a:noAutofit/>
        </a:bodyPr>
        <a:lstStyle/>
        <a:p>
          <a:pPr lvl="0" algn="ctr" defTabSz="622300">
            <a:lnSpc>
              <a:spcPct val="90000"/>
            </a:lnSpc>
            <a:spcBef>
              <a:spcPct val="0"/>
            </a:spcBef>
            <a:spcAft>
              <a:spcPct val="35000"/>
            </a:spcAft>
          </a:pPr>
          <a:r>
            <a:rPr lang="en-CA" sz="1400" kern="1200" dirty="0" smtClean="0"/>
            <a:t>Java Script</a:t>
          </a:r>
          <a:endParaRPr lang="en-CA" sz="1400" kern="1200" dirty="0"/>
        </a:p>
      </dsp:txBody>
      <dsp:txXfrm rot="5400000">
        <a:off x="2149775" y="639346"/>
        <a:ext cx="999023" cy="1918041"/>
      </dsp:txXfrm>
    </dsp:sp>
    <dsp:sp modelId="{D3D21FDF-B5E3-4F97-BA7A-41AA907BE437}">
      <dsp:nvSpPr>
        <dsp:cNvPr id="0" name=""/>
        <dsp:cNvSpPr/>
      </dsp:nvSpPr>
      <dsp:spPr>
        <a:xfrm rot="16200000">
          <a:off x="2124869" y="1098855"/>
          <a:ext cx="3196735" cy="999023"/>
        </a:xfrm>
        <a:prstGeom prst="flowChartManualOperation">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8900" tIns="0" rIns="89305" bIns="0" numCol="1" spcCol="1270" anchor="ctr" anchorCtr="0">
          <a:noAutofit/>
        </a:bodyPr>
        <a:lstStyle/>
        <a:p>
          <a:pPr lvl="0" algn="ctr" defTabSz="622300">
            <a:lnSpc>
              <a:spcPct val="90000"/>
            </a:lnSpc>
            <a:spcBef>
              <a:spcPct val="0"/>
            </a:spcBef>
            <a:spcAft>
              <a:spcPct val="35000"/>
            </a:spcAft>
          </a:pPr>
          <a:r>
            <a:rPr lang="en-CA" sz="1400" kern="1200" dirty="0" smtClean="0"/>
            <a:t>JQuery</a:t>
          </a:r>
          <a:endParaRPr lang="en-CA" sz="1400" kern="1200" dirty="0"/>
        </a:p>
      </dsp:txBody>
      <dsp:txXfrm rot="5400000">
        <a:off x="3223725" y="639346"/>
        <a:ext cx="999023" cy="1918041"/>
      </dsp:txXfrm>
    </dsp:sp>
    <dsp:sp modelId="{8C1D3435-4AD2-4937-8E53-ABE9340C179C}">
      <dsp:nvSpPr>
        <dsp:cNvPr id="0" name=""/>
        <dsp:cNvSpPr/>
      </dsp:nvSpPr>
      <dsp:spPr>
        <a:xfrm rot="16200000">
          <a:off x="3198820" y="1098855"/>
          <a:ext cx="3196735" cy="999023"/>
        </a:xfrm>
        <a:prstGeom prst="flowChartManualOperation">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8900" tIns="0" rIns="89305" bIns="0" numCol="1" spcCol="1270" anchor="ctr" anchorCtr="0">
          <a:noAutofit/>
        </a:bodyPr>
        <a:lstStyle/>
        <a:p>
          <a:pPr lvl="0" algn="ctr" defTabSz="622300">
            <a:lnSpc>
              <a:spcPct val="90000"/>
            </a:lnSpc>
            <a:spcBef>
              <a:spcPct val="0"/>
            </a:spcBef>
            <a:spcAft>
              <a:spcPct val="35000"/>
            </a:spcAft>
          </a:pPr>
          <a:r>
            <a:rPr lang="en-CA" sz="1400" kern="1200" dirty="0" smtClean="0"/>
            <a:t>Ajax</a:t>
          </a:r>
          <a:endParaRPr lang="en-CA" sz="1400" kern="1200" dirty="0"/>
        </a:p>
      </dsp:txBody>
      <dsp:txXfrm rot="5400000">
        <a:off x="4297676" y="639346"/>
        <a:ext cx="999023" cy="1918041"/>
      </dsp:txXfrm>
    </dsp:sp>
    <dsp:sp modelId="{548267A3-8268-4673-B473-8BCC7ACC69D3}">
      <dsp:nvSpPr>
        <dsp:cNvPr id="0" name=""/>
        <dsp:cNvSpPr/>
      </dsp:nvSpPr>
      <dsp:spPr>
        <a:xfrm rot="16200000">
          <a:off x="4272771" y="1098855"/>
          <a:ext cx="3196735" cy="999023"/>
        </a:xfrm>
        <a:prstGeom prst="flowChartManualOperation">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8900" tIns="0" rIns="89305" bIns="0" numCol="1" spcCol="1270" anchor="ctr" anchorCtr="0">
          <a:noAutofit/>
        </a:bodyPr>
        <a:lstStyle/>
        <a:p>
          <a:pPr lvl="0" algn="ctr" defTabSz="622300">
            <a:lnSpc>
              <a:spcPct val="90000"/>
            </a:lnSpc>
            <a:spcBef>
              <a:spcPct val="0"/>
            </a:spcBef>
            <a:spcAft>
              <a:spcPct val="35000"/>
            </a:spcAft>
          </a:pPr>
          <a:r>
            <a:rPr lang="en-CA" sz="1400" kern="1200" dirty="0" smtClean="0"/>
            <a:t>MySQL</a:t>
          </a:r>
          <a:endParaRPr lang="en-CA" sz="1400" kern="1200" dirty="0"/>
        </a:p>
      </dsp:txBody>
      <dsp:txXfrm rot="5400000">
        <a:off x="5371627" y="639346"/>
        <a:ext cx="999023" cy="1918041"/>
      </dsp:txXfrm>
    </dsp:sp>
    <dsp:sp modelId="{BC07BC8D-2C6B-4A2B-8676-50FA97A40DDB}">
      <dsp:nvSpPr>
        <dsp:cNvPr id="0" name=""/>
        <dsp:cNvSpPr/>
      </dsp:nvSpPr>
      <dsp:spPr>
        <a:xfrm rot="16200000">
          <a:off x="5346721" y="1098855"/>
          <a:ext cx="3196735" cy="999023"/>
        </a:xfrm>
        <a:prstGeom prst="flowChartManualOperation">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8900" tIns="0" rIns="89305" bIns="0" numCol="1" spcCol="1270" anchor="ctr" anchorCtr="0">
          <a:noAutofit/>
        </a:bodyPr>
        <a:lstStyle/>
        <a:p>
          <a:pPr lvl="0" algn="ctr" defTabSz="622300">
            <a:lnSpc>
              <a:spcPct val="90000"/>
            </a:lnSpc>
            <a:spcBef>
              <a:spcPct val="0"/>
            </a:spcBef>
            <a:spcAft>
              <a:spcPct val="35000"/>
            </a:spcAft>
          </a:pPr>
          <a:r>
            <a:rPr lang="en-CA" sz="1400" kern="1200" dirty="0" smtClean="0"/>
            <a:t>Google Cloud Messaging service</a:t>
          </a:r>
          <a:endParaRPr lang="en-CA" sz="1400" kern="1200" dirty="0"/>
        </a:p>
      </dsp:txBody>
      <dsp:txXfrm rot="5400000">
        <a:off x="6445577" y="639346"/>
        <a:ext cx="999023" cy="1918041"/>
      </dsp:txXfrm>
    </dsp:sp>
    <dsp:sp modelId="{7E5E0EB9-581A-48C1-9E3A-FBE8C4BEA626}">
      <dsp:nvSpPr>
        <dsp:cNvPr id="0" name=""/>
        <dsp:cNvSpPr/>
      </dsp:nvSpPr>
      <dsp:spPr>
        <a:xfrm rot="16200000">
          <a:off x="6420672" y="1098855"/>
          <a:ext cx="3196735" cy="999023"/>
        </a:xfrm>
        <a:prstGeom prst="flowChartManualOperation">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8900" tIns="0" rIns="89305" bIns="0" numCol="1" spcCol="1270" anchor="ctr" anchorCtr="0">
          <a:noAutofit/>
        </a:bodyPr>
        <a:lstStyle/>
        <a:p>
          <a:pPr lvl="0" algn="ctr" defTabSz="622300">
            <a:lnSpc>
              <a:spcPct val="90000"/>
            </a:lnSpc>
            <a:spcBef>
              <a:spcPct val="0"/>
            </a:spcBef>
            <a:spcAft>
              <a:spcPct val="35000"/>
            </a:spcAft>
          </a:pPr>
          <a:r>
            <a:rPr lang="en-CA" sz="1400" kern="1200" dirty="0" smtClean="0"/>
            <a:t>Java Server Pages</a:t>
          </a:r>
          <a:endParaRPr lang="en-CA" sz="1400" kern="1200" dirty="0"/>
        </a:p>
      </dsp:txBody>
      <dsp:txXfrm rot="5400000">
        <a:off x="7519528" y="639346"/>
        <a:ext cx="999023" cy="1918041"/>
      </dsp:txXfrm>
    </dsp:sp>
    <dsp:sp modelId="{34857329-0760-436C-9276-A042F4A6163A}">
      <dsp:nvSpPr>
        <dsp:cNvPr id="0" name=""/>
        <dsp:cNvSpPr/>
      </dsp:nvSpPr>
      <dsp:spPr>
        <a:xfrm rot="16200000">
          <a:off x="7494622" y="1098855"/>
          <a:ext cx="3196735" cy="999023"/>
        </a:xfrm>
        <a:prstGeom prst="flowChartManualOperation">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8900" tIns="0" rIns="89305" bIns="0" numCol="1" spcCol="1270" anchor="ctr" anchorCtr="0">
          <a:noAutofit/>
        </a:bodyPr>
        <a:lstStyle/>
        <a:p>
          <a:pPr lvl="0" algn="ctr" defTabSz="622300">
            <a:lnSpc>
              <a:spcPct val="90000"/>
            </a:lnSpc>
            <a:spcBef>
              <a:spcPct val="0"/>
            </a:spcBef>
            <a:spcAft>
              <a:spcPct val="35000"/>
            </a:spcAft>
          </a:pPr>
          <a:r>
            <a:rPr lang="en-CA" sz="1400" kern="1200" dirty="0" smtClean="0"/>
            <a:t>Bootstrap</a:t>
          </a:r>
          <a:endParaRPr lang="en-CA" sz="1400" kern="1200" dirty="0"/>
        </a:p>
      </dsp:txBody>
      <dsp:txXfrm rot="5400000">
        <a:off x="8593478" y="639346"/>
        <a:ext cx="999023" cy="19180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25ECA6-B151-4DE2-9325-F254D4ADA14D}">
      <dsp:nvSpPr>
        <dsp:cNvPr id="0" name=""/>
        <dsp:cNvSpPr/>
      </dsp:nvSpPr>
      <dsp:spPr>
        <a:xfrm>
          <a:off x="964360" y="596850"/>
          <a:ext cx="1390521" cy="114688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l" defTabSz="400050">
            <a:lnSpc>
              <a:spcPct val="90000"/>
            </a:lnSpc>
            <a:spcBef>
              <a:spcPct val="0"/>
            </a:spcBef>
            <a:spcAft>
              <a:spcPct val="15000"/>
            </a:spcAft>
            <a:buChar char="••"/>
          </a:pPr>
          <a:r>
            <a:rPr lang="en-CA" sz="900" kern="1200" dirty="0" smtClean="0"/>
            <a:t>src-&gt;main-&gt;webapp-&gt;WEB-INF-&gt;views-&gt; jsp files</a:t>
          </a:r>
          <a:endParaRPr lang="en-CA" sz="900" kern="1200" dirty="0"/>
        </a:p>
        <a:p>
          <a:pPr marL="57150" lvl="1" indent="-57150" algn="l" defTabSz="400050">
            <a:lnSpc>
              <a:spcPct val="90000"/>
            </a:lnSpc>
            <a:spcBef>
              <a:spcPct val="0"/>
            </a:spcBef>
            <a:spcAft>
              <a:spcPct val="15000"/>
            </a:spcAft>
            <a:buChar char="••"/>
          </a:pPr>
          <a:r>
            <a:rPr lang="en-CA" sz="900" kern="1200" dirty="0" smtClean="0"/>
            <a:t>src-&gt;main-&gt;webapp-&gt;resources-&gt;css and js files</a:t>
          </a:r>
          <a:endParaRPr lang="en-CA" sz="900" kern="1200" dirty="0"/>
        </a:p>
      </dsp:txBody>
      <dsp:txXfrm>
        <a:off x="990753" y="623243"/>
        <a:ext cx="1337735" cy="848341"/>
      </dsp:txXfrm>
    </dsp:sp>
    <dsp:sp modelId="{2993491F-6C6C-49F2-8458-9A94619AA23C}">
      <dsp:nvSpPr>
        <dsp:cNvPr id="0" name=""/>
        <dsp:cNvSpPr/>
      </dsp:nvSpPr>
      <dsp:spPr>
        <a:xfrm>
          <a:off x="1671186" y="602034"/>
          <a:ext cx="1929357" cy="1929357"/>
        </a:xfrm>
        <a:prstGeom prst="leftCircularArrow">
          <a:avLst>
            <a:gd name="adj1" fmla="val 5192"/>
            <a:gd name="adj2" fmla="val 671404"/>
            <a:gd name="adj3" fmla="val 2446915"/>
            <a:gd name="adj4" fmla="val 9024489"/>
            <a:gd name="adj5" fmla="val 605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102312E-536B-4247-B08E-B47B4CB3E016}">
      <dsp:nvSpPr>
        <dsp:cNvPr id="0" name=""/>
        <dsp:cNvSpPr/>
      </dsp:nvSpPr>
      <dsp:spPr>
        <a:xfrm>
          <a:off x="1273365" y="1497978"/>
          <a:ext cx="1236019" cy="49152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lvl="0" algn="ctr" defTabSz="844550">
            <a:lnSpc>
              <a:spcPct val="90000"/>
            </a:lnSpc>
            <a:spcBef>
              <a:spcPct val="0"/>
            </a:spcBef>
            <a:spcAft>
              <a:spcPct val="35000"/>
            </a:spcAft>
          </a:pPr>
          <a:r>
            <a:rPr lang="en-CA" sz="1900" kern="1200" dirty="0" smtClean="0"/>
            <a:t>View</a:t>
          </a:r>
          <a:endParaRPr lang="en-CA" sz="1900" kern="1200" dirty="0"/>
        </a:p>
      </dsp:txBody>
      <dsp:txXfrm>
        <a:off x="1287761" y="1512374"/>
        <a:ext cx="1207227" cy="462732"/>
      </dsp:txXfrm>
    </dsp:sp>
    <dsp:sp modelId="{4B74AAEA-65AA-4912-9FE8-39B344B55326}">
      <dsp:nvSpPr>
        <dsp:cNvPr id="0" name=""/>
        <dsp:cNvSpPr/>
      </dsp:nvSpPr>
      <dsp:spPr>
        <a:xfrm>
          <a:off x="2986373" y="596850"/>
          <a:ext cx="1390521" cy="114688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l" defTabSz="400050">
            <a:lnSpc>
              <a:spcPct val="90000"/>
            </a:lnSpc>
            <a:spcBef>
              <a:spcPct val="0"/>
            </a:spcBef>
            <a:spcAft>
              <a:spcPct val="15000"/>
            </a:spcAft>
            <a:buChar char="••"/>
          </a:pPr>
          <a:r>
            <a:rPr lang="en-CA" sz="900" kern="1200" dirty="0" smtClean="0"/>
            <a:t>com.scheduler.controllers</a:t>
          </a:r>
          <a:endParaRPr lang="en-CA" sz="900" kern="1200" dirty="0"/>
        </a:p>
      </dsp:txBody>
      <dsp:txXfrm>
        <a:off x="3012766" y="869005"/>
        <a:ext cx="1337735" cy="848341"/>
      </dsp:txXfrm>
    </dsp:sp>
    <dsp:sp modelId="{6C5E9157-F8E1-4111-9656-673C5EEFBDB1}">
      <dsp:nvSpPr>
        <dsp:cNvPr id="0" name=""/>
        <dsp:cNvSpPr/>
      </dsp:nvSpPr>
      <dsp:spPr>
        <a:xfrm>
          <a:off x="3681611" y="-235769"/>
          <a:ext cx="2107034" cy="2107034"/>
        </a:xfrm>
        <a:prstGeom prst="circularArrow">
          <a:avLst>
            <a:gd name="adj1" fmla="val 4754"/>
            <a:gd name="adj2" fmla="val 608113"/>
            <a:gd name="adj3" fmla="val 19216377"/>
            <a:gd name="adj4" fmla="val 12575511"/>
            <a:gd name="adj5" fmla="val 554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31B4743-188C-41E6-AAB9-A0BEBF8FF0DE}">
      <dsp:nvSpPr>
        <dsp:cNvPr id="0" name=""/>
        <dsp:cNvSpPr/>
      </dsp:nvSpPr>
      <dsp:spPr>
        <a:xfrm>
          <a:off x="3295378" y="351088"/>
          <a:ext cx="1236019" cy="49152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lvl="0" algn="ctr" defTabSz="844550">
            <a:lnSpc>
              <a:spcPct val="90000"/>
            </a:lnSpc>
            <a:spcBef>
              <a:spcPct val="0"/>
            </a:spcBef>
            <a:spcAft>
              <a:spcPct val="35000"/>
            </a:spcAft>
          </a:pPr>
          <a:r>
            <a:rPr lang="en-CA" sz="1900" kern="1200" dirty="0" smtClean="0"/>
            <a:t>Control</a:t>
          </a:r>
          <a:endParaRPr lang="en-CA" sz="1900" kern="1200" dirty="0"/>
        </a:p>
      </dsp:txBody>
      <dsp:txXfrm>
        <a:off x="3309774" y="365484"/>
        <a:ext cx="1207227" cy="462732"/>
      </dsp:txXfrm>
    </dsp:sp>
    <dsp:sp modelId="{29131009-E6E1-40F8-96EE-9757B84722A1}">
      <dsp:nvSpPr>
        <dsp:cNvPr id="0" name=""/>
        <dsp:cNvSpPr/>
      </dsp:nvSpPr>
      <dsp:spPr>
        <a:xfrm>
          <a:off x="5008387" y="596850"/>
          <a:ext cx="1390521" cy="114688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l" defTabSz="400050">
            <a:lnSpc>
              <a:spcPct val="90000"/>
            </a:lnSpc>
            <a:spcBef>
              <a:spcPct val="0"/>
            </a:spcBef>
            <a:spcAft>
              <a:spcPct val="15000"/>
            </a:spcAft>
            <a:buChar char="••"/>
          </a:pPr>
          <a:r>
            <a:rPr lang="en-CA" sz="900" kern="1200" dirty="0" smtClean="0"/>
            <a:t>com.scheduler.services</a:t>
          </a:r>
          <a:endParaRPr lang="en-CA" sz="900" kern="1200" dirty="0"/>
        </a:p>
        <a:p>
          <a:pPr marL="57150" lvl="1" indent="-57150" algn="l" defTabSz="400050">
            <a:lnSpc>
              <a:spcPct val="90000"/>
            </a:lnSpc>
            <a:spcBef>
              <a:spcPct val="0"/>
            </a:spcBef>
            <a:spcAft>
              <a:spcPct val="15000"/>
            </a:spcAft>
            <a:buChar char="••"/>
          </a:pPr>
          <a:r>
            <a:rPr lang="en-CA" sz="900" kern="1200" dirty="0" smtClean="0"/>
            <a:t>com.scheduler.models</a:t>
          </a:r>
          <a:endParaRPr lang="en-CA" sz="900" kern="1200" dirty="0"/>
        </a:p>
      </dsp:txBody>
      <dsp:txXfrm>
        <a:off x="5034780" y="623243"/>
        <a:ext cx="1337735" cy="848341"/>
      </dsp:txXfrm>
    </dsp:sp>
    <dsp:sp modelId="{09A5D0EB-E142-45C6-A83F-08C711E1A0EF}">
      <dsp:nvSpPr>
        <dsp:cNvPr id="0" name=""/>
        <dsp:cNvSpPr/>
      </dsp:nvSpPr>
      <dsp:spPr>
        <a:xfrm>
          <a:off x="5715213" y="602034"/>
          <a:ext cx="1929357" cy="1929357"/>
        </a:xfrm>
        <a:prstGeom prst="leftCircularArrow">
          <a:avLst>
            <a:gd name="adj1" fmla="val 5192"/>
            <a:gd name="adj2" fmla="val 671404"/>
            <a:gd name="adj3" fmla="val 2446915"/>
            <a:gd name="adj4" fmla="val 9024489"/>
            <a:gd name="adj5" fmla="val 605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7172D9C-63A9-46F4-80E4-F04712E6A456}">
      <dsp:nvSpPr>
        <dsp:cNvPr id="0" name=""/>
        <dsp:cNvSpPr/>
      </dsp:nvSpPr>
      <dsp:spPr>
        <a:xfrm>
          <a:off x="5317391" y="1497978"/>
          <a:ext cx="1236019" cy="49152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lvl="0" algn="ctr" defTabSz="844550">
            <a:lnSpc>
              <a:spcPct val="90000"/>
            </a:lnSpc>
            <a:spcBef>
              <a:spcPct val="0"/>
            </a:spcBef>
            <a:spcAft>
              <a:spcPct val="35000"/>
            </a:spcAft>
          </a:pPr>
          <a:r>
            <a:rPr lang="en-CA" sz="1900" kern="1200" dirty="0" smtClean="0"/>
            <a:t>Model</a:t>
          </a:r>
          <a:endParaRPr lang="en-CA" sz="1900" kern="1200" dirty="0"/>
        </a:p>
      </dsp:txBody>
      <dsp:txXfrm>
        <a:off x="5331787" y="1512374"/>
        <a:ext cx="1207227" cy="462732"/>
      </dsp:txXfrm>
    </dsp:sp>
    <dsp:sp modelId="{241A515F-713C-433B-A87B-B5F6AFDCD66E}">
      <dsp:nvSpPr>
        <dsp:cNvPr id="0" name=""/>
        <dsp:cNvSpPr/>
      </dsp:nvSpPr>
      <dsp:spPr>
        <a:xfrm>
          <a:off x="7030400" y="596850"/>
          <a:ext cx="1390521" cy="114688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57150" lvl="1" indent="-57150" algn="l" defTabSz="400050">
            <a:lnSpc>
              <a:spcPct val="90000"/>
            </a:lnSpc>
            <a:spcBef>
              <a:spcPct val="0"/>
            </a:spcBef>
            <a:spcAft>
              <a:spcPct val="15000"/>
            </a:spcAft>
            <a:buChar char="••"/>
          </a:pPr>
          <a:r>
            <a:rPr lang="en-CA" sz="900" kern="1200" dirty="0" smtClean="0"/>
            <a:t>com.scheduler.mappers</a:t>
          </a:r>
          <a:endParaRPr lang="en-CA" sz="900" kern="1200" dirty="0"/>
        </a:p>
        <a:p>
          <a:pPr marL="57150" lvl="1" indent="-57150" algn="l" defTabSz="400050">
            <a:lnSpc>
              <a:spcPct val="90000"/>
            </a:lnSpc>
            <a:spcBef>
              <a:spcPct val="0"/>
            </a:spcBef>
            <a:spcAft>
              <a:spcPct val="15000"/>
            </a:spcAft>
            <a:buChar char="••"/>
          </a:pPr>
          <a:r>
            <a:rPr lang="en-CA" sz="900" kern="1200" dirty="0" smtClean="0"/>
            <a:t>src-&gt;main-&gt;webapp-&gt;WEB-INF-&gt;classes-&gt;mappers</a:t>
          </a:r>
          <a:endParaRPr lang="en-CA" sz="900" kern="1200" dirty="0"/>
        </a:p>
      </dsp:txBody>
      <dsp:txXfrm>
        <a:off x="7056793" y="869005"/>
        <a:ext cx="1337735" cy="848341"/>
      </dsp:txXfrm>
    </dsp:sp>
    <dsp:sp modelId="{BBD502DA-CE87-493E-9530-87C5F0E20C96}">
      <dsp:nvSpPr>
        <dsp:cNvPr id="0" name=""/>
        <dsp:cNvSpPr/>
      </dsp:nvSpPr>
      <dsp:spPr>
        <a:xfrm>
          <a:off x="7339405" y="351088"/>
          <a:ext cx="1236019" cy="49152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lvl="0" algn="ctr" defTabSz="844550">
            <a:lnSpc>
              <a:spcPct val="90000"/>
            </a:lnSpc>
            <a:spcBef>
              <a:spcPct val="0"/>
            </a:spcBef>
            <a:spcAft>
              <a:spcPct val="35000"/>
            </a:spcAft>
          </a:pPr>
          <a:r>
            <a:rPr lang="en-CA" sz="1900" kern="1200" dirty="0" smtClean="0"/>
            <a:t>Persistence</a:t>
          </a:r>
          <a:endParaRPr lang="en-CA" sz="1900" kern="1200" dirty="0"/>
        </a:p>
      </dsp:txBody>
      <dsp:txXfrm>
        <a:off x="7353801" y="365484"/>
        <a:ext cx="1207227" cy="46273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425DA2-409E-4B1A-AFCF-27053B1DFAC2}">
      <dsp:nvSpPr>
        <dsp:cNvPr id="0" name=""/>
        <dsp:cNvSpPr/>
      </dsp:nvSpPr>
      <dsp:spPr>
        <a:xfrm>
          <a:off x="624454" y="461123"/>
          <a:ext cx="1074310" cy="88608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57150" lvl="1" indent="-57150" algn="l" defTabSz="400050">
            <a:lnSpc>
              <a:spcPct val="90000"/>
            </a:lnSpc>
            <a:spcBef>
              <a:spcPct val="0"/>
            </a:spcBef>
            <a:spcAft>
              <a:spcPct val="15000"/>
            </a:spcAft>
            <a:buChar char="••"/>
          </a:pPr>
          <a:r>
            <a:rPr lang="en-CA" sz="900" kern="1200" dirty="0" smtClean="0"/>
            <a:t>res-&gt;layout-&gt;xml files</a:t>
          </a:r>
          <a:endParaRPr lang="en-CA" sz="900" kern="1200" dirty="0"/>
        </a:p>
      </dsp:txBody>
      <dsp:txXfrm>
        <a:off x="644845" y="481514"/>
        <a:ext cx="1033528" cy="655424"/>
      </dsp:txXfrm>
    </dsp:sp>
    <dsp:sp modelId="{8F829E25-E25E-4060-8712-99E3C8FC913F}">
      <dsp:nvSpPr>
        <dsp:cNvPr id="0" name=""/>
        <dsp:cNvSpPr/>
      </dsp:nvSpPr>
      <dsp:spPr>
        <a:xfrm>
          <a:off x="1200851" y="573979"/>
          <a:ext cx="1329807" cy="1329807"/>
        </a:xfrm>
        <a:prstGeom prst="leftCircularArrow">
          <a:avLst>
            <a:gd name="adj1" fmla="val 4237"/>
            <a:gd name="adj2" fmla="val 535198"/>
            <a:gd name="adj3" fmla="val 2310709"/>
            <a:gd name="adj4" fmla="val 9024489"/>
            <a:gd name="adj5" fmla="val 494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391B359-86DC-4F0C-9DA5-83DFBC528F53}">
      <dsp:nvSpPr>
        <dsp:cNvPr id="0" name=""/>
        <dsp:cNvSpPr/>
      </dsp:nvSpPr>
      <dsp:spPr>
        <a:xfrm>
          <a:off x="863189" y="1157330"/>
          <a:ext cx="954942" cy="37974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lvl="0" algn="ctr" defTabSz="844550">
            <a:lnSpc>
              <a:spcPct val="90000"/>
            </a:lnSpc>
            <a:spcBef>
              <a:spcPct val="0"/>
            </a:spcBef>
            <a:spcAft>
              <a:spcPct val="35000"/>
            </a:spcAft>
          </a:pPr>
          <a:r>
            <a:rPr lang="en-CA" sz="1900" kern="1200" dirty="0" smtClean="0"/>
            <a:t>View</a:t>
          </a:r>
          <a:endParaRPr lang="en-CA" sz="1900" kern="1200" dirty="0"/>
        </a:p>
      </dsp:txBody>
      <dsp:txXfrm>
        <a:off x="874311" y="1168452"/>
        <a:ext cx="932698" cy="357505"/>
      </dsp:txXfrm>
    </dsp:sp>
    <dsp:sp modelId="{170652D0-1CB8-40A5-8110-874AB2ACF32A}">
      <dsp:nvSpPr>
        <dsp:cNvPr id="0" name=""/>
        <dsp:cNvSpPr/>
      </dsp:nvSpPr>
      <dsp:spPr>
        <a:xfrm>
          <a:off x="2086462" y="461123"/>
          <a:ext cx="1074310" cy="88608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57150" lvl="1" indent="-57150" algn="l" defTabSz="400050">
            <a:lnSpc>
              <a:spcPct val="90000"/>
            </a:lnSpc>
            <a:spcBef>
              <a:spcPct val="0"/>
            </a:spcBef>
            <a:spcAft>
              <a:spcPct val="15000"/>
            </a:spcAft>
            <a:buChar char="••"/>
          </a:pPr>
          <a:r>
            <a:rPr lang="en-CA" sz="900" kern="1200" dirty="0" smtClean="0"/>
            <a:t>com.schedulerapp.activities</a:t>
          </a:r>
          <a:endParaRPr lang="en-CA" sz="900" kern="1200" dirty="0"/>
        </a:p>
      </dsp:txBody>
      <dsp:txXfrm>
        <a:off x="2106853" y="671389"/>
        <a:ext cx="1033528" cy="655424"/>
      </dsp:txXfrm>
    </dsp:sp>
    <dsp:sp modelId="{5BC7ED28-9520-490D-A9A9-98898E02A39E}">
      <dsp:nvSpPr>
        <dsp:cNvPr id="0" name=""/>
        <dsp:cNvSpPr/>
      </dsp:nvSpPr>
      <dsp:spPr>
        <a:xfrm>
          <a:off x="2653907" y="-130200"/>
          <a:ext cx="1467080" cy="1467080"/>
        </a:xfrm>
        <a:prstGeom prst="circularArrow">
          <a:avLst>
            <a:gd name="adj1" fmla="val 3841"/>
            <a:gd name="adj2" fmla="val 480480"/>
            <a:gd name="adj3" fmla="val 19344009"/>
            <a:gd name="adj4" fmla="val 12575511"/>
            <a:gd name="adj5" fmla="val 44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C6CBC03-F4CF-43A7-8619-94CCCB65E239}">
      <dsp:nvSpPr>
        <dsp:cNvPr id="0" name=""/>
        <dsp:cNvSpPr/>
      </dsp:nvSpPr>
      <dsp:spPr>
        <a:xfrm>
          <a:off x="2325198" y="271249"/>
          <a:ext cx="954942" cy="37974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lvl="0" algn="ctr" defTabSz="844550">
            <a:lnSpc>
              <a:spcPct val="90000"/>
            </a:lnSpc>
            <a:spcBef>
              <a:spcPct val="0"/>
            </a:spcBef>
            <a:spcAft>
              <a:spcPct val="35000"/>
            </a:spcAft>
          </a:pPr>
          <a:r>
            <a:rPr lang="en-CA" sz="1900" kern="1200" dirty="0" smtClean="0"/>
            <a:t>Control</a:t>
          </a:r>
          <a:endParaRPr lang="en-CA" sz="1900" kern="1200" dirty="0"/>
        </a:p>
      </dsp:txBody>
      <dsp:txXfrm>
        <a:off x="2336320" y="282371"/>
        <a:ext cx="932698" cy="357505"/>
      </dsp:txXfrm>
    </dsp:sp>
    <dsp:sp modelId="{3CB74C0D-3674-452A-8399-2EAE0A40DF51}">
      <dsp:nvSpPr>
        <dsp:cNvPr id="0" name=""/>
        <dsp:cNvSpPr/>
      </dsp:nvSpPr>
      <dsp:spPr>
        <a:xfrm>
          <a:off x="3548470" y="461123"/>
          <a:ext cx="1074310" cy="88608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57150" lvl="1" indent="-57150" algn="l" defTabSz="400050">
            <a:lnSpc>
              <a:spcPct val="90000"/>
            </a:lnSpc>
            <a:spcBef>
              <a:spcPct val="0"/>
            </a:spcBef>
            <a:spcAft>
              <a:spcPct val="15000"/>
            </a:spcAft>
            <a:buChar char="••"/>
          </a:pPr>
          <a:r>
            <a:rPr lang="en-CA" sz="900" kern="1200" dirty="0" smtClean="0"/>
            <a:t>com.schedulerapp.models</a:t>
          </a:r>
          <a:endParaRPr lang="en-CA" sz="900" kern="1200" dirty="0"/>
        </a:p>
        <a:p>
          <a:pPr marL="57150" lvl="1" indent="-57150" algn="l" defTabSz="400050">
            <a:lnSpc>
              <a:spcPct val="90000"/>
            </a:lnSpc>
            <a:spcBef>
              <a:spcPct val="0"/>
            </a:spcBef>
            <a:spcAft>
              <a:spcPct val="15000"/>
            </a:spcAft>
            <a:buChar char="••"/>
          </a:pPr>
          <a:r>
            <a:rPr lang="en-CA" sz="900" kern="1200" dirty="0" err="1" smtClean="0"/>
            <a:t>com.schedulerapp.tasks</a:t>
          </a:r>
          <a:endParaRPr lang="en-CA" sz="900" kern="1200" dirty="0"/>
        </a:p>
      </dsp:txBody>
      <dsp:txXfrm>
        <a:off x="3568861" y="481514"/>
        <a:ext cx="1033528" cy="655424"/>
      </dsp:txXfrm>
    </dsp:sp>
    <dsp:sp modelId="{3FC93C43-0443-49EE-9590-3D5FFBA63FFF}">
      <dsp:nvSpPr>
        <dsp:cNvPr id="0" name=""/>
        <dsp:cNvSpPr/>
      </dsp:nvSpPr>
      <dsp:spPr>
        <a:xfrm>
          <a:off x="3787206" y="1157330"/>
          <a:ext cx="954942" cy="37974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lvl="0" algn="ctr" defTabSz="844550">
            <a:lnSpc>
              <a:spcPct val="90000"/>
            </a:lnSpc>
            <a:spcBef>
              <a:spcPct val="0"/>
            </a:spcBef>
            <a:spcAft>
              <a:spcPct val="35000"/>
            </a:spcAft>
          </a:pPr>
          <a:r>
            <a:rPr lang="en-CA" sz="1900" kern="1200" dirty="0" smtClean="0"/>
            <a:t>Model</a:t>
          </a:r>
          <a:endParaRPr lang="en-CA" sz="1900" kern="1200" dirty="0"/>
        </a:p>
      </dsp:txBody>
      <dsp:txXfrm>
        <a:off x="3798328" y="1168452"/>
        <a:ext cx="932698" cy="35750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FF283A-EF86-4AD2-A268-995E3B673CBC}">
      <dsp:nvSpPr>
        <dsp:cNvPr id="0" name=""/>
        <dsp:cNvSpPr/>
      </dsp:nvSpPr>
      <dsp:spPr>
        <a:xfrm>
          <a:off x="0" y="0"/>
          <a:ext cx="7108967" cy="0"/>
        </a:xfrm>
        <a:prstGeom prst="line">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FB9F4090-F167-4ED0-AECE-989418799494}">
      <dsp:nvSpPr>
        <dsp:cNvPr id="0" name=""/>
        <dsp:cNvSpPr/>
      </dsp:nvSpPr>
      <dsp:spPr>
        <a:xfrm>
          <a:off x="0" y="0"/>
          <a:ext cx="1421793" cy="1513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CA" sz="2000" kern="1200" dirty="0" smtClean="0"/>
            <a:t>Applications</a:t>
          </a:r>
          <a:endParaRPr lang="en-CA" sz="2000" kern="1200" dirty="0"/>
        </a:p>
      </dsp:txBody>
      <dsp:txXfrm>
        <a:off x="0" y="0"/>
        <a:ext cx="1421793" cy="1513069"/>
      </dsp:txXfrm>
    </dsp:sp>
    <dsp:sp modelId="{AC5E050E-C767-4411-BC6C-8812FF5B647E}">
      <dsp:nvSpPr>
        <dsp:cNvPr id="0" name=""/>
        <dsp:cNvSpPr/>
      </dsp:nvSpPr>
      <dsp:spPr>
        <a:xfrm>
          <a:off x="1528427" y="35167"/>
          <a:ext cx="5580539" cy="703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CA" sz="2000" kern="1200" dirty="0" smtClean="0"/>
            <a:t>Scheduler Web Application</a:t>
          </a:r>
          <a:endParaRPr lang="en-CA" sz="2000" kern="1200" dirty="0"/>
        </a:p>
      </dsp:txBody>
      <dsp:txXfrm>
        <a:off x="1528427" y="35167"/>
        <a:ext cx="5580539" cy="703340"/>
      </dsp:txXfrm>
    </dsp:sp>
    <dsp:sp modelId="{6A216248-5104-4411-8B20-9BE1EA037512}">
      <dsp:nvSpPr>
        <dsp:cNvPr id="0" name=""/>
        <dsp:cNvSpPr/>
      </dsp:nvSpPr>
      <dsp:spPr>
        <a:xfrm>
          <a:off x="1421793" y="738507"/>
          <a:ext cx="5687173" cy="0"/>
        </a:xfrm>
        <a:prstGeom prst="line">
          <a:avLst/>
        </a:prstGeom>
        <a:solidFill>
          <a:schemeClr val="accent5">
            <a:hueOff val="0"/>
            <a:satOff val="0"/>
            <a:lumOff val="0"/>
            <a:alphaOff val="0"/>
          </a:schemeClr>
        </a:solidFill>
        <a:ln w="25400" cap="flat" cmpd="sng" algn="ctr">
          <a:solidFill>
            <a:schemeClr val="accent5">
              <a:tint val="50000"/>
              <a:hueOff val="0"/>
              <a:satOff val="0"/>
              <a:lumOff val="0"/>
              <a:alphaOff val="0"/>
            </a:schemeClr>
          </a:solidFill>
          <a:prstDash val="solid"/>
        </a:ln>
        <a:effectLst/>
        <a:sp3d z="127000" prstMaterial="matte"/>
      </dsp:spPr>
      <dsp:style>
        <a:lnRef idx="2">
          <a:scrgbClr r="0" g="0" b="0"/>
        </a:lnRef>
        <a:fillRef idx="1">
          <a:scrgbClr r="0" g="0" b="0"/>
        </a:fillRef>
        <a:effectRef idx="0">
          <a:scrgbClr r="0" g="0" b="0"/>
        </a:effectRef>
        <a:fontRef idx="minor"/>
      </dsp:style>
    </dsp:sp>
    <dsp:sp modelId="{53D157F4-94BA-4D47-8132-9DEC19CC7819}">
      <dsp:nvSpPr>
        <dsp:cNvPr id="0" name=""/>
        <dsp:cNvSpPr/>
      </dsp:nvSpPr>
      <dsp:spPr>
        <a:xfrm>
          <a:off x="1528427" y="773674"/>
          <a:ext cx="5580539" cy="703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CA" sz="2000" kern="1200" dirty="0" smtClean="0"/>
            <a:t>Scheduler Mobile Application</a:t>
          </a:r>
          <a:endParaRPr lang="en-CA" sz="2000" kern="1200" dirty="0"/>
        </a:p>
      </dsp:txBody>
      <dsp:txXfrm>
        <a:off x="1528427" y="773674"/>
        <a:ext cx="5580539" cy="703340"/>
      </dsp:txXfrm>
    </dsp:sp>
    <dsp:sp modelId="{B4F3722D-A775-4DD8-B12D-B304A9C1FFA9}">
      <dsp:nvSpPr>
        <dsp:cNvPr id="0" name=""/>
        <dsp:cNvSpPr/>
      </dsp:nvSpPr>
      <dsp:spPr>
        <a:xfrm>
          <a:off x="1421793" y="1477015"/>
          <a:ext cx="5687173" cy="0"/>
        </a:xfrm>
        <a:prstGeom prst="line">
          <a:avLst/>
        </a:prstGeom>
        <a:solidFill>
          <a:schemeClr val="accent5">
            <a:hueOff val="0"/>
            <a:satOff val="0"/>
            <a:lumOff val="0"/>
            <a:alphaOff val="0"/>
          </a:schemeClr>
        </a:solidFill>
        <a:ln w="25400" cap="flat" cmpd="sng" algn="ctr">
          <a:solidFill>
            <a:schemeClr val="accent5">
              <a:tint val="50000"/>
              <a:hueOff val="0"/>
              <a:satOff val="0"/>
              <a:lumOff val="0"/>
              <a:alphaOff val="0"/>
            </a:schemeClr>
          </a:solidFill>
          <a:prstDash val="solid"/>
        </a:ln>
        <a:effectLst/>
        <a:sp3d z="127000" prstMaterial="matte"/>
      </dsp:spPr>
      <dsp:style>
        <a:lnRef idx="2">
          <a:scrgbClr r="0" g="0" b="0"/>
        </a:lnRef>
        <a:fillRef idx="1">
          <a:scrgbClr r="0" g="0" b="0"/>
        </a:fillRef>
        <a:effectRef idx="0">
          <a:scrgbClr r="0" g="0" b="0"/>
        </a:effectRef>
        <a:fontRef idx="minor"/>
      </dsp:style>
    </dsp:sp>
    <dsp:sp modelId="{ACC5D85F-D3B0-43E3-8FF8-88F8E37EC8B4}">
      <dsp:nvSpPr>
        <dsp:cNvPr id="0" name=""/>
        <dsp:cNvSpPr/>
      </dsp:nvSpPr>
      <dsp:spPr>
        <a:xfrm>
          <a:off x="0" y="1513069"/>
          <a:ext cx="7108967" cy="0"/>
        </a:xfrm>
        <a:prstGeom prst="line">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w="9525" cap="flat" cmpd="sng" algn="ctr">
          <a:solidFill>
            <a:schemeClr val="accent5">
              <a:hueOff val="-9933876"/>
              <a:satOff val="39811"/>
              <a:lumOff val="8628"/>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430BCE35-AFC0-45C7-A50F-42579763AC74}">
      <dsp:nvSpPr>
        <dsp:cNvPr id="0" name=""/>
        <dsp:cNvSpPr/>
      </dsp:nvSpPr>
      <dsp:spPr>
        <a:xfrm>
          <a:off x="0" y="1513069"/>
          <a:ext cx="1421793" cy="1513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CA" sz="2000" kern="1200" dirty="0" smtClean="0"/>
            <a:t>Documents</a:t>
          </a:r>
          <a:endParaRPr lang="en-CA" sz="2000" kern="1200" dirty="0"/>
        </a:p>
      </dsp:txBody>
      <dsp:txXfrm>
        <a:off x="0" y="1513069"/>
        <a:ext cx="1421793" cy="1513069"/>
      </dsp:txXfrm>
    </dsp:sp>
    <dsp:sp modelId="{BC33364F-B2C0-4ABC-AD85-0161F3A96C7B}">
      <dsp:nvSpPr>
        <dsp:cNvPr id="0" name=""/>
        <dsp:cNvSpPr/>
      </dsp:nvSpPr>
      <dsp:spPr>
        <a:xfrm>
          <a:off x="1528427" y="1536710"/>
          <a:ext cx="5580539" cy="472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CA" sz="2000" kern="1200" dirty="0" smtClean="0"/>
            <a:t>Developer’s Manual</a:t>
          </a:r>
          <a:endParaRPr lang="en-CA" sz="2000" kern="1200" dirty="0"/>
        </a:p>
      </dsp:txBody>
      <dsp:txXfrm>
        <a:off x="1528427" y="1536710"/>
        <a:ext cx="5580539" cy="472834"/>
      </dsp:txXfrm>
    </dsp:sp>
    <dsp:sp modelId="{25899A7C-801D-4CB5-9ED7-B2A9870A70E3}">
      <dsp:nvSpPr>
        <dsp:cNvPr id="0" name=""/>
        <dsp:cNvSpPr/>
      </dsp:nvSpPr>
      <dsp:spPr>
        <a:xfrm>
          <a:off x="1421793" y="2009544"/>
          <a:ext cx="5687173" cy="0"/>
        </a:xfrm>
        <a:prstGeom prst="line">
          <a:avLst/>
        </a:prstGeom>
        <a:solidFill>
          <a:schemeClr val="accent5">
            <a:hueOff val="0"/>
            <a:satOff val="0"/>
            <a:lumOff val="0"/>
            <a:alphaOff val="0"/>
          </a:schemeClr>
        </a:solidFill>
        <a:ln w="25400" cap="flat" cmpd="sng" algn="ctr">
          <a:solidFill>
            <a:schemeClr val="accent5">
              <a:tint val="50000"/>
              <a:hueOff val="0"/>
              <a:satOff val="0"/>
              <a:lumOff val="0"/>
              <a:alphaOff val="0"/>
            </a:schemeClr>
          </a:solidFill>
          <a:prstDash val="solid"/>
        </a:ln>
        <a:effectLst/>
        <a:sp3d z="127000" prstMaterial="matte"/>
      </dsp:spPr>
      <dsp:style>
        <a:lnRef idx="2">
          <a:scrgbClr r="0" g="0" b="0"/>
        </a:lnRef>
        <a:fillRef idx="1">
          <a:scrgbClr r="0" g="0" b="0"/>
        </a:fillRef>
        <a:effectRef idx="0">
          <a:scrgbClr r="0" g="0" b="0"/>
        </a:effectRef>
        <a:fontRef idx="minor"/>
      </dsp:style>
    </dsp:sp>
    <dsp:sp modelId="{9100D94F-EE38-470B-83C0-6D779B66B9FF}">
      <dsp:nvSpPr>
        <dsp:cNvPr id="0" name=""/>
        <dsp:cNvSpPr/>
      </dsp:nvSpPr>
      <dsp:spPr>
        <a:xfrm>
          <a:off x="1528427" y="2033186"/>
          <a:ext cx="5580539" cy="472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CA" sz="2000" kern="1200" dirty="0" smtClean="0"/>
            <a:t>User’s Manual</a:t>
          </a:r>
          <a:endParaRPr lang="en-CA" sz="2000" kern="1200" dirty="0"/>
        </a:p>
      </dsp:txBody>
      <dsp:txXfrm>
        <a:off x="1528427" y="2033186"/>
        <a:ext cx="5580539" cy="472834"/>
      </dsp:txXfrm>
    </dsp:sp>
    <dsp:sp modelId="{8B306837-DE44-4A10-A340-AAA3011D2EC2}">
      <dsp:nvSpPr>
        <dsp:cNvPr id="0" name=""/>
        <dsp:cNvSpPr/>
      </dsp:nvSpPr>
      <dsp:spPr>
        <a:xfrm>
          <a:off x="1421793" y="2506020"/>
          <a:ext cx="5687173" cy="0"/>
        </a:xfrm>
        <a:prstGeom prst="line">
          <a:avLst/>
        </a:prstGeom>
        <a:solidFill>
          <a:schemeClr val="accent5">
            <a:hueOff val="0"/>
            <a:satOff val="0"/>
            <a:lumOff val="0"/>
            <a:alphaOff val="0"/>
          </a:schemeClr>
        </a:solidFill>
        <a:ln w="25400" cap="flat" cmpd="sng" algn="ctr">
          <a:solidFill>
            <a:schemeClr val="accent5">
              <a:tint val="50000"/>
              <a:hueOff val="0"/>
              <a:satOff val="0"/>
              <a:lumOff val="0"/>
              <a:alphaOff val="0"/>
            </a:schemeClr>
          </a:solidFill>
          <a:prstDash val="solid"/>
        </a:ln>
        <a:effectLst/>
        <a:sp3d z="127000" prstMaterial="matte"/>
      </dsp:spPr>
      <dsp:style>
        <a:lnRef idx="2">
          <a:scrgbClr r="0" g="0" b="0"/>
        </a:lnRef>
        <a:fillRef idx="1">
          <a:scrgbClr r="0" g="0" b="0"/>
        </a:fillRef>
        <a:effectRef idx="0">
          <a:scrgbClr r="0" g="0" b="0"/>
        </a:effectRef>
        <a:fontRef idx="minor"/>
      </dsp:style>
    </dsp:sp>
    <dsp:sp modelId="{95887BCE-4CEB-4915-95D0-E546C204230C}">
      <dsp:nvSpPr>
        <dsp:cNvPr id="0" name=""/>
        <dsp:cNvSpPr/>
      </dsp:nvSpPr>
      <dsp:spPr>
        <a:xfrm>
          <a:off x="1528427" y="2529662"/>
          <a:ext cx="5580539" cy="472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CA" sz="2000" kern="1200" dirty="0" smtClean="0"/>
            <a:t>Admin Manual</a:t>
          </a:r>
          <a:endParaRPr lang="en-CA" sz="2000" kern="1200" dirty="0"/>
        </a:p>
      </dsp:txBody>
      <dsp:txXfrm>
        <a:off x="1528427" y="2529662"/>
        <a:ext cx="5580539" cy="472834"/>
      </dsp:txXfrm>
    </dsp:sp>
    <dsp:sp modelId="{E7EB30D5-2811-4ED0-B266-043963190458}">
      <dsp:nvSpPr>
        <dsp:cNvPr id="0" name=""/>
        <dsp:cNvSpPr/>
      </dsp:nvSpPr>
      <dsp:spPr>
        <a:xfrm>
          <a:off x="1421793" y="3002496"/>
          <a:ext cx="5687173" cy="0"/>
        </a:xfrm>
        <a:prstGeom prst="line">
          <a:avLst/>
        </a:prstGeom>
        <a:solidFill>
          <a:schemeClr val="accent5">
            <a:hueOff val="0"/>
            <a:satOff val="0"/>
            <a:lumOff val="0"/>
            <a:alphaOff val="0"/>
          </a:schemeClr>
        </a:solidFill>
        <a:ln w="25400" cap="flat" cmpd="sng" algn="ctr">
          <a:solidFill>
            <a:schemeClr val="accent5">
              <a:tint val="50000"/>
              <a:hueOff val="0"/>
              <a:satOff val="0"/>
              <a:lumOff val="0"/>
              <a:alphaOff val="0"/>
            </a:schemeClr>
          </a:solidFill>
          <a:prstDash val="solid"/>
        </a:ln>
        <a:effectLst/>
        <a:sp3d z="127000" prstMaterial="matte"/>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82AA40-1A65-4123-A833-8746496C7FB9}">
      <dsp:nvSpPr>
        <dsp:cNvPr id="0" name=""/>
        <dsp:cNvSpPr/>
      </dsp:nvSpPr>
      <dsp:spPr>
        <a:xfrm>
          <a:off x="0" y="252545"/>
          <a:ext cx="4545824" cy="4545824"/>
        </a:xfrm>
        <a:prstGeom prst="pie">
          <a:avLst>
            <a:gd name="adj1" fmla="val 5400000"/>
            <a:gd name="adj2" fmla="val 1620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E2806AC9-95B3-4AFD-B285-AAED672F837A}">
      <dsp:nvSpPr>
        <dsp:cNvPr id="0" name=""/>
        <dsp:cNvSpPr/>
      </dsp:nvSpPr>
      <dsp:spPr>
        <a:xfrm>
          <a:off x="2272912" y="252545"/>
          <a:ext cx="5303461" cy="4545824"/>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80010" tIns="80010" rIns="80010" bIns="80010" numCol="1" spcCol="1270" anchor="ctr" anchorCtr="0">
          <a:noAutofit/>
          <a:sp3d extrusionH="57150">
            <a:bevelT w="57150" h="38100" prst="artDeco"/>
          </a:sp3d>
        </a:bodyPr>
        <a:lstStyle/>
        <a:p>
          <a:pPr lvl="0" algn="ctr" defTabSz="933450">
            <a:lnSpc>
              <a:spcPct val="90000"/>
            </a:lnSpc>
            <a:spcBef>
              <a:spcPct val="0"/>
            </a:spcBef>
            <a:spcAft>
              <a:spcPct val="35000"/>
            </a:spcAft>
          </a:pPr>
          <a:r>
            <a:rPr lang="en-CA" sz="2100" kern="1200" dirty="0" smtClean="0"/>
            <a:t>Use of New Technologies</a:t>
          </a:r>
          <a:endParaRPr lang="en-CA" sz="2100" kern="1200" dirty="0"/>
        </a:p>
      </dsp:txBody>
      <dsp:txXfrm>
        <a:off x="2272912" y="252545"/>
        <a:ext cx="5303461" cy="454581"/>
      </dsp:txXfrm>
    </dsp:sp>
    <dsp:sp modelId="{893B9227-0B3C-47F0-8AD7-F1F820D379FA}">
      <dsp:nvSpPr>
        <dsp:cNvPr id="0" name=""/>
        <dsp:cNvSpPr/>
      </dsp:nvSpPr>
      <dsp:spPr>
        <a:xfrm>
          <a:off x="340936" y="707127"/>
          <a:ext cx="3863951" cy="3863951"/>
        </a:xfrm>
        <a:prstGeom prst="pie">
          <a:avLst>
            <a:gd name="adj1" fmla="val 5400000"/>
            <a:gd name="adj2" fmla="val 16200000"/>
          </a:avLst>
        </a:prstGeom>
        <a:gradFill rotWithShape="0">
          <a:gsLst>
            <a:gs pos="0">
              <a:schemeClr val="accent2">
                <a:hueOff val="780253"/>
                <a:satOff val="-973"/>
                <a:lumOff val="229"/>
                <a:alphaOff val="0"/>
                <a:shade val="51000"/>
                <a:satMod val="130000"/>
              </a:schemeClr>
            </a:gs>
            <a:gs pos="80000">
              <a:schemeClr val="accent2">
                <a:hueOff val="780253"/>
                <a:satOff val="-973"/>
                <a:lumOff val="229"/>
                <a:alphaOff val="0"/>
                <a:shade val="93000"/>
                <a:satMod val="130000"/>
              </a:schemeClr>
            </a:gs>
            <a:gs pos="100000">
              <a:schemeClr val="accent2">
                <a:hueOff val="780253"/>
                <a:satOff val="-973"/>
                <a:lumOff val="22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1C97CE18-3D37-4C13-B8EB-E24302DF0546}">
      <dsp:nvSpPr>
        <dsp:cNvPr id="0" name=""/>
        <dsp:cNvSpPr/>
      </dsp:nvSpPr>
      <dsp:spPr>
        <a:xfrm>
          <a:off x="2272912" y="707127"/>
          <a:ext cx="5303461" cy="3863951"/>
        </a:xfrm>
        <a:prstGeom prst="rect">
          <a:avLst/>
        </a:prstGeom>
        <a:solidFill>
          <a:schemeClr val="lt1">
            <a:alpha val="90000"/>
            <a:hueOff val="0"/>
            <a:satOff val="0"/>
            <a:lumOff val="0"/>
            <a:alphaOff val="0"/>
          </a:schemeClr>
        </a:solidFill>
        <a:ln w="9525" cap="flat" cmpd="sng" algn="ctr">
          <a:solidFill>
            <a:schemeClr val="accent2">
              <a:hueOff val="780253"/>
              <a:satOff val="-973"/>
              <a:lumOff val="229"/>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80010" tIns="80010" rIns="80010" bIns="80010" numCol="1" spcCol="1270" anchor="ctr" anchorCtr="0">
          <a:noAutofit/>
          <a:sp3d extrusionH="57150">
            <a:bevelT w="57150" h="38100" prst="artDeco"/>
          </a:sp3d>
        </a:bodyPr>
        <a:lstStyle/>
        <a:p>
          <a:pPr lvl="0" algn="ctr" defTabSz="933450">
            <a:lnSpc>
              <a:spcPct val="90000"/>
            </a:lnSpc>
            <a:spcBef>
              <a:spcPct val="0"/>
            </a:spcBef>
            <a:spcAft>
              <a:spcPct val="35000"/>
            </a:spcAft>
          </a:pPr>
          <a:r>
            <a:rPr lang="en-CA" sz="2100" kern="1200" dirty="0" smtClean="0"/>
            <a:t>Coding Standards</a:t>
          </a:r>
          <a:endParaRPr lang="en-CA" sz="2100" kern="1200" dirty="0"/>
        </a:p>
      </dsp:txBody>
      <dsp:txXfrm>
        <a:off x="2272912" y="707127"/>
        <a:ext cx="5303461" cy="454581"/>
      </dsp:txXfrm>
    </dsp:sp>
    <dsp:sp modelId="{C4D0D5C8-480B-4522-82F5-980F03AD0F83}">
      <dsp:nvSpPr>
        <dsp:cNvPr id="0" name=""/>
        <dsp:cNvSpPr/>
      </dsp:nvSpPr>
      <dsp:spPr>
        <a:xfrm>
          <a:off x="681872" y="1161709"/>
          <a:ext cx="3182078" cy="3182078"/>
        </a:xfrm>
        <a:prstGeom prst="pie">
          <a:avLst>
            <a:gd name="adj1" fmla="val 5400000"/>
            <a:gd name="adj2" fmla="val 16200000"/>
          </a:avLst>
        </a:prstGeom>
        <a:gradFill rotWithShape="0">
          <a:gsLst>
            <a:gs pos="0">
              <a:schemeClr val="accent2">
                <a:hueOff val="1560506"/>
                <a:satOff val="-1946"/>
                <a:lumOff val="458"/>
                <a:alphaOff val="0"/>
                <a:shade val="51000"/>
                <a:satMod val="130000"/>
              </a:schemeClr>
            </a:gs>
            <a:gs pos="80000">
              <a:schemeClr val="accent2">
                <a:hueOff val="1560506"/>
                <a:satOff val="-1946"/>
                <a:lumOff val="458"/>
                <a:alphaOff val="0"/>
                <a:shade val="93000"/>
                <a:satMod val="130000"/>
              </a:schemeClr>
            </a:gs>
            <a:gs pos="100000">
              <a:schemeClr val="accent2">
                <a:hueOff val="1560506"/>
                <a:satOff val="-1946"/>
                <a:lumOff val="45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17EE1A50-195B-4697-B6E8-9BC59E1B200F}">
      <dsp:nvSpPr>
        <dsp:cNvPr id="0" name=""/>
        <dsp:cNvSpPr/>
      </dsp:nvSpPr>
      <dsp:spPr>
        <a:xfrm>
          <a:off x="2272912" y="1161709"/>
          <a:ext cx="5303461" cy="3182078"/>
        </a:xfrm>
        <a:prstGeom prst="rect">
          <a:avLst/>
        </a:prstGeom>
        <a:solidFill>
          <a:schemeClr val="lt1">
            <a:alpha val="90000"/>
            <a:hueOff val="0"/>
            <a:satOff val="0"/>
            <a:lumOff val="0"/>
            <a:alphaOff val="0"/>
          </a:schemeClr>
        </a:solidFill>
        <a:ln w="9525" cap="flat" cmpd="sng" algn="ctr">
          <a:solidFill>
            <a:schemeClr val="accent2">
              <a:hueOff val="1560506"/>
              <a:satOff val="-1946"/>
              <a:lumOff val="458"/>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80010" tIns="80010" rIns="80010" bIns="80010" numCol="1" spcCol="1270" anchor="ctr" anchorCtr="0">
          <a:noAutofit/>
          <a:sp3d extrusionH="57150">
            <a:bevelT w="57150" h="38100" prst="artDeco"/>
          </a:sp3d>
        </a:bodyPr>
        <a:lstStyle/>
        <a:p>
          <a:pPr lvl="0" algn="ctr" defTabSz="933450">
            <a:lnSpc>
              <a:spcPct val="90000"/>
            </a:lnSpc>
            <a:spcBef>
              <a:spcPct val="0"/>
            </a:spcBef>
            <a:spcAft>
              <a:spcPct val="35000"/>
            </a:spcAft>
          </a:pPr>
          <a:r>
            <a:rPr lang="en-CA" sz="2100" kern="1200" dirty="0" smtClean="0"/>
            <a:t>Dependency</a:t>
          </a:r>
          <a:endParaRPr lang="en-CA" sz="2100" kern="1200" dirty="0"/>
        </a:p>
      </dsp:txBody>
      <dsp:txXfrm>
        <a:off x="2272912" y="1161709"/>
        <a:ext cx="5303461" cy="454581"/>
      </dsp:txXfrm>
    </dsp:sp>
    <dsp:sp modelId="{D63E8C79-5F23-4089-95A7-6BD814DFF0C8}">
      <dsp:nvSpPr>
        <dsp:cNvPr id="0" name=""/>
        <dsp:cNvSpPr/>
      </dsp:nvSpPr>
      <dsp:spPr>
        <a:xfrm>
          <a:off x="1022809" y="1616291"/>
          <a:ext cx="2500205" cy="2500205"/>
        </a:xfrm>
        <a:prstGeom prst="pie">
          <a:avLst>
            <a:gd name="adj1" fmla="val 5400000"/>
            <a:gd name="adj2" fmla="val 16200000"/>
          </a:avLst>
        </a:prstGeom>
        <a:gradFill rotWithShape="0">
          <a:gsLst>
            <a:gs pos="0">
              <a:schemeClr val="accent2">
                <a:hueOff val="2340759"/>
                <a:satOff val="-2919"/>
                <a:lumOff val="686"/>
                <a:alphaOff val="0"/>
                <a:shade val="51000"/>
                <a:satMod val="130000"/>
              </a:schemeClr>
            </a:gs>
            <a:gs pos="80000">
              <a:schemeClr val="accent2">
                <a:hueOff val="2340759"/>
                <a:satOff val="-2919"/>
                <a:lumOff val="686"/>
                <a:alphaOff val="0"/>
                <a:shade val="93000"/>
                <a:satMod val="130000"/>
              </a:schemeClr>
            </a:gs>
            <a:gs pos="100000">
              <a:schemeClr val="accent2">
                <a:hueOff val="2340759"/>
                <a:satOff val="-2919"/>
                <a:lumOff val="68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3AC637FC-CC48-4F68-9260-3E212E5FE063}">
      <dsp:nvSpPr>
        <dsp:cNvPr id="0" name=""/>
        <dsp:cNvSpPr/>
      </dsp:nvSpPr>
      <dsp:spPr>
        <a:xfrm>
          <a:off x="2272912" y="1616291"/>
          <a:ext cx="5303461" cy="2500205"/>
        </a:xfrm>
        <a:prstGeom prst="rect">
          <a:avLst/>
        </a:prstGeom>
        <a:solidFill>
          <a:schemeClr val="lt1">
            <a:alpha val="90000"/>
            <a:hueOff val="0"/>
            <a:satOff val="0"/>
            <a:lumOff val="0"/>
            <a:alphaOff val="0"/>
          </a:schemeClr>
        </a:solidFill>
        <a:ln w="9525" cap="flat" cmpd="sng" algn="ctr">
          <a:solidFill>
            <a:schemeClr val="accent2">
              <a:hueOff val="2340759"/>
              <a:satOff val="-2919"/>
              <a:lumOff val="686"/>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80010" tIns="80010" rIns="80010" bIns="80010" numCol="1" spcCol="1270" anchor="ctr" anchorCtr="0">
          <a:noAutofit/>
          <a:sp3d extrusionH="57150">
            <a:bevelT w="57150" h="38100" prst="artDeco"/>
          </a:sp3d>
        </a:bodyPr>
        <a:lstStyle/>
        <a:p>
          <a:pPr lvl="0" algn="ctr" defTabSz="933450">
            <a:lnSpc>
              <a:spcPct val="90000"/>
            </a:lnSpc>
            <a:spcBef>
              <a:spcPct val="0"/>
            </a:spcBef>
            <a:spcAft>
              <a:spcPct val="35000"/>
            </a:spcAft>
          </a:pPr>
          <a:r>
            <a:rPr lang="en-CA" sz="2100" kern="1200" dirty="0" smtClean="0"/>
            <a:t>Time Management</a:t>
          </a:r>
          <a:endParaRPr lang="en-CA" sz="2100" kern="1200" dirty="0"/>
        </a:p>
      </dsp:txBody>
      <dsp:txXfrm>
        <a:off x="2272912" y="1616291"/>
        <a:ext cx="5303461" cy="454586"/>
      </dsp:txXfrm>
    </dsp:sp>
    <dsp:sp modelId="{3F354213-280B-4F35-A27E-E555BD85E47B}">
      <dsp:nvSpPr>
        <dsp:cNvPr id="0" name=""/>
        <dsp:cNvSpPr/>
      </dsp:nvSpPr>
      <dsp:spPr>
        <a:xfrm>
          <a:off x="1363748" y="2070877"/>
          <a:ext cx="1818327" cy="1818327"/>
        </a:xfrm>
        <a:prstGeom prst="pie">
          <a:avLst>
            <a:gd name="adj1" fmla="val 5400000"/>
            <a:gd name="adj2" fmla="val 16200000"/>
          </a:avLst>
        </a:prstGeom>
        <a:gradFill rotWithShape="0">
          <a:gsLst>
            <a:gs pos="0">
              <a:schemeClr val="accent2">
                <a:hueOff val="3121013"/>
                <a:satOff val="-3893"/>
                <a:lumOff val="915"/>
                <a:alphaOff val="0"/>
                <a:shade val="51000"/>
                <a:satMod val="130000"/>
              </a:schemeClr>
            </a:gs>
            <a:gs pos="80000">
              <a:schemeClr val="accent2">
                <a:hueOff val="3121013"/>
                <a:satOff val="-3893"/>
                <a:lumOff val="915"/>
                <a:alphaOff val="0"/>
                <a:shade val="93000"/>
                <a:satMod val="130000"/>
              </a:schemeClr>
            </a:gs>
            <a:gs pos="100000">
              <a:schemeClr val="accent2">
                <a:hueOff val="3121013"/>
                <a:satOff val="-3893"/>
                <a:lumOff val="91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5B464EAD-A059-4151-AE5D-0EA7525058E3}">
      <dsp:nvSpPr>
        <dsp:cNvPr id="0" name=""/>
        <dsp:cNvSpPr/>
      </dsp:nvSpPr>
      <dsp:spPr>
        <a:xfrm>
          <a:off x="2272912" y="2070877"/>
          <a:ext cx="5303461" cy="1818327"/>
        </a:xfrm>
        <a:prstGeom prst="rect">
          <a:avLst/>
        </a:prstGeom>
        <a:solidFill>
          <a:schemeClr val="lt1">
            <a:alpha val="90000"/>
            <a:hueOff val="0"/>
            <a:satOff val="0"/>
            <a:lumOff val="0"/>
            <a:alphaOff val="0"/>
          </a:schemeClr>
        </a:solidFill>
        <a:ln w="9525" cap="flat" cmpd="sng" algn="ctr">
          <a:solidFill>
            <a:schemeClr val="accent2">
              <a:hueOff val="3121013"/>
              <a:satOff val="-3893"/>
              <a:lumOff val="915"/>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80010" tIns="80010" rIns="80010" bIns="80010" numCol="1" spcCol="1270" anchor="ctr" anchorCtr="0">
          <a:noAutofit/>
          <a:sp3d extrusionH="57150">
            <a:bevelT w="57150" h="38100" prst="artDeco"/>
          </a:sp3d>
        </a:bodyPr>
        <a:lstStyle/>
        <a:p>
          <a:pPr lvl="0" algn="ctr" defTabSz="933450">
            <a:lnSpc>
              <a:spcPct val="90000"/>
            </a:lnSpc>
            <a:spcBef>
              <a:spcPct val="0"/>
            </a:spcBef>
            <a:spcAft>
              <a:spcPct val="35000"/>
            </a:spcAft>
          </a:pPr>
          <a:r>
            <a:rPr lang="en-CA" sz="2100" kern="1200" dirty="0" smtClean="0"/>
            <a:t>Integration</a:t>
          </a:r>
          <a:endParaRPr lang="en-CA" sz="2100" kern="1200" dirty="0"/>
        </a:p>
      </dsp:txBody>
      <dsp:txXfrm>
        <a:off x="2272912" y="2070877"/>
        <a:ext cx="5303461" cy="454581"/>
      </dsp:txXfrm>
    </dsp:sp>
    <dsp:sp modelId="{ABDD2993-98ED-41B9-94B9-71C832BB32CF}">
      <dsp:nvSpPr>
        <dsp:cNvPr id="0" name=""/>
        <dsp:cNvSpPr/>
      </dsp:nvSpPr>
      <dsp:spPr>
        <a:xfrm>
          <a:off x="1704684" y="2525459"/>
          <a:ext cx="1136454" cy="1136454"/>
        </a:xfrm>
        <a:prstGeom prst="pie">
          <a:avLst>
            <a:gd name="adj1" fmla="val 5400000"/>
            <a:gd name="adj2" fmla="val 16200000"/>
          </a:avLst>
        </a:prstGeom>
        <a:gradFill rotWithShape="0">
          <a:gsLst>
            <a:gs pos="0">
              <a:schemeClr val="accent2">
                <a:hueOff val="3901266"/>
                <a:satOff val="-4866"/>
                <a:lumOff val="1144"/>
                <a:alphaOff val="0"/>
                <a:shade val="51000"/>
                <a:satMod val="130000"/>
              </a:schemeClr>
            </a:gs>
            <a:gs pos="80000">
              <a:schemeClr val="accent2">
                <a:hueOff val="3901266"/>
                <a:satOff val="-4866"/>
                <a:lumOff val="1144"/>
                <a:alphaOff val="0"/>
                <a:shade val="93000"/>
                <a:satMod val="130000"/>
              </a:schemeClr>
            </a:gs>
            <a:gs pos="100000">
              <a:schemeClr val="accent2">
                <a:hueOff val="3901266"/>
                <a:satOff val="-4866"/>
                <a:lumOff val="114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E5316267-2475-4F9A-8072-9DC27BD93554}">
      <dsp:nvSpPr>
        <dsp:cNvPr id="0" name=""/>
        <dsp:cNvSpPr/>
      </dsp:nvSpPr>
      <dsp:spPr>
        <a:xfrm>
          <a:off x="2272912" y="2525459"/>
          <a:ext cx="5303461" cy="1136454"/>
        </a:xfrm>
        <a:prstGeom prst="rect">
          <a:avLst/>
        </a:prstGeom>
        <a:solidFill>
          <a:schemeClr val="lt1">
            <a:alpha val="90000"/>
            <a:hueOff val="0"/>
            <a:satOff val="0"/>
            <a:lumOff val="0"/>
            <a:alphaOff val="0"/>
          </a:schemeClr>
        </a:solidFill>
        <a:ln w="9525" cap="flat" cmpd="sng" algn="ctr">
          <a:solidFill>
            <a:schemeClr val="accent2">
              <a:hueOff val="3901266"/>
              <a:satOff val="-4866"/>
              <a:lumOff val="1144"/>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80010" tIns="80010" rIns="80010" bIns="80010" numCol="1" spcCol="1270" anchor="ctr" anchorCtr="0">
          <a:noAutofit/>
          <a:sp3d extrusionH="57150">
            <a:bevelT w="57150" h="38100" prst="artDeco"/>
          </a:sp3d>
        </a:bodyPr>
        <a:lstStyle/>
        <a:p>
          <a:pPr lvl="0" algn="ctr" defTabSz="933450">
            <a:lnSpc>
              <a:spcPct val="90000"/>
            </a:lnSpc>
            <a:spcBef>
              <a:spcPct val="0"/>
            </a:spcBef>
            <a:spcAft>
              <a:spcPct val="35000"/>
            </a:spcAft>
          </a:pPr>
          <a:r>
            <a:rPr lang="en-CA" sz="2100" kern="1200" dirty="0" smtClean="0"/>
            <a:t>Scope of the Project</a:t>
          </a:r>
          <a:endParaRPr lang="en-CA" sz="2100" kern="1200" dirty="0"/>
        </a:p>
      </dsp:txBody>
      <dsp:txXfrm>
        <a:off x="2272912" y="2525459"/>
        <a:ext cx="5303461" cy="454581"/>
      </dsp:txXfrm>
    </dsp:sp>
    <dsp:sp modelId="{65DCB39A-15F2-4115-A1BB-7CB9C8177D90}">
      <dsp:nvSpPr>
        <dsp:cNvPr id="0" name=""/>
        <dsp:cNvSpPr/>
      </dsp:nvSpPr>
      <dsp:spPr>
        <a:xfrm>
          <a:off x="2045621" y="2980041"/>
          <a:ext cx="454581" cy="454581"/>
        </a:xfrm>
        <a:prstGeom prst="pie">
          <a:avLst>
            <a:gd name="adj1" fmla="val 5400000"/>
            <a:gd name="adj2" fmla="val 16200000"/>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4638D0C5-5A77-48D1-A4C1-2D482AB42619}">
      <dsp:nvSpPr>
        <dsp:cNvPr id="0" name=""/>
        <dsp:cNvSpPr/>
      </dsp:nvSpPr>
      <dsp:spPr>
        <a:xfrm>
          <a:off x="2272912" y="2980041"/>
          <a:ext cx="5303461" cy="454581"/>
        </a:xfrm>
        <a:prstGeom prst="rect">
          <a:avLst/>
        </a:prstGeom>
        <a:solidFill>
          <a:schemeClr val="lt1">
            <a:alpha val="90000"/>
            <a:hueOff val="0"/>
            <a:satOff val="0"/>
            <a:lumOff val="0"/>
            <a:alphaOff val="0"/>
          </a:schemeClr>
        </a:solidFill>
        <a:ln w="9525" cap="flat" cmpd="sng" algn="ctr">
          <a:solidFill>
            <a:schemeClr val="accent2">
              <a:hueOff val="4681519"/>
              <a:satOff val="-5839"/>
              <a:lumOff val="1373"/>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80010" tIns="80010" rIns="80010" bIns="80010" numCol="1" spcCol="1270" anchor="ctr" anchorCtr="0">
          <a:noAutofit/>
          <a:sp3d extrusionH="57150">
            <a:bevelT w="57150" h="38100" prst="artDeco"/>
          </a:sp3d>
        </a:bodyPr>
        <a:lstStyle/>
        <a:p>
          <a:pPr lvl="0" algn="ctr" defTabSz="933450">
            <a:lnSpc>
              <a:spcPct val="90000"/>
            </a:lnSpc>
            <a:spcBef>
              <a:spcPct val="0"/>
            </a:spcBef>
            <a:spcAft>
              <a:spcPct val="35000"/>
            </a:spcAft>
          </a:pPr>
          <a:r>
            <a:rPr lang="en-CA" sz="2100" kern="1200" dirty="0" smtClean="0"/>
            <a:t>Unit Testing</a:t>
          </a:r>
          <a:endParaRPr lang="en-CA" sz="2100" kern="1200" dirty="0"/>
        </a:p>
      </dsp:txBody>
      <dsp:txXfrm>
        <a:off x="2272912" y="2980041"/>
        <a:ext cx="5303461" cy="45458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C16525-641E-4093-8933-1B3B28352CD4}">
      <dsp:nvSpPr>
        <dsp:cNvPr id="0" name=""/>
        <dsp:cNvSpPr/>
      </dsp:nvSpPr>
      <dsp:spPr>
        <a:xfrm>
          <a:off x="4708958" y="1170245"/>
          <a:ext cx="1877092" cy="356979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0" rIns="148590" bIns="33020" numCol="1" spcCol="1270" anchor="ctr" anchorCtr="0">
          <a:noAutofit/>
        </a:bodyPr>
        <a:lstStyle/>
        <a:p>
          <a:pPr lvl="0" algn="r" defTabSz="1155700">
            <a:lnSpc>
              <a:spcPct val="90000"/>
            </a:lnSpc>
            <a:spcBef>
              <a:spcPct val="0"/>
            </a:spcBef>
            <a:spcAft>
              <a:spcPct val="35000"/>
            </a:spcAft>
          </a:pPr>
          <a:r>
            <a:rPr lang="en-CA" sz="2600" kern="1200" dirty="0" smtClean="0"/>
            <a:t>Based on dependency</a:t>
          </a:r>
          <a:endParaRPr lang="en-CA" sz="2600" kern="1200" dirty="0"/>
        </a:p>
      </dsp:txBody>
      <dsp:txXfrm rot="16200000">
        <a:off x="4741531" y="2532632"/>
        <a:ext cx="3212817" cy="488044"/>
      </dsp:txXfrm>
    </dsp:sp>
    <dsp:sp modelId="{4827378B-C458-4824-89B6-F59AF59BE029}">
      <dsp:nvSpPr>
        <dsp:cNvPr id="0" name=""/>
        <dsp:cNvSpPr/>
      </dsp:nvSpPr>
      <dsp:spPr>
        <a:xfrm>
          <a:off x="2663598" y="567738"/>
          <a:ext cx="1877092" cy="417230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0" rIns="148590" bIns="33020" numCol="1" spcCol="1270" anchor="ctr" anchorCtr="0">
          <a:noAutofit/>
        </a:bodyPr>
        <a:lstStyle/>
        <a:p>
          <a:pPr lvl="0" algn="r" defTabSz="1155700">
            <a:lnSpc>
              <a:spcPct val="90000"/>
            </a:lnSpc>
            <a:spcBef>
              <a:spcPct val="0"/>
            </a:spcBef>
            <a:spcAft>
              <a:spcPct val="35000"/>
            </a:spcAft>
          </a:pPr>
          <a:r>
            <a:rPr lang="en-CA" sz="2600" kern="1200" dirty="0" smtClean="0"/>
            <a:t>Based on complexity</a:t>
          </a:r>
          <a:endParaRPr lang="en-CA" sz="2600" kern="1200" dirty="0"/>
        </a:p>
      </dsp:txBody>
      <dsp:txXfrm rot="16200000">
        <a:off x="2425043" y="2201253"/>
        <a:ext cx="3755074" cy="488044"/>
      </dsp:txXfrm>
    </dsp:sp>
    <dsp:sp modelId="{2E91E38B-0A88-42C2-A8B5-E7B5572FDC24}">
      <dsp:nvSpPr>
        <dsp:cNvPr id="0" name=""/>
        <dsp:cNvSpPr/>
      </dsp:nvSpPr>
      <dsp:spPr>
        <a:xfrm>
          <a:off x="6712469" y="1760369"/>
          <a:ext cx="1877092" cy="297967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0" rIns="148590" bIns="33020" numCol="1" spcCol="1270" anchor="ctr" anchorCtr="0">
          <a:noAutofit/>
        </a:bodyPr>
        <a:lstStyle/>
        <a:p>
          <a:pPr lvl="0" algn="r" defTabSz="1155700">
            <a:lnSpc>
              <a:spcPct val="90000"/>
            </a:lnSpc>
            <a:spcBef>
              <a:spcPct val="0"/>
            </a:spcBef>
            <a:spcAft>
              <a:spcPct val="35000"/>
            </a:spcAft>
          </a:pPr>
          <a:r>
            <a:rPr lang="en-CA" sz="2600" kern="1200" dirty="0" smtClean="0"/>
            <a:t>Based on Priority</a:t>
          </a:r>
          <a:endParaRPr lang="en-CA" sz="2600" kern="1200" dirty="0"/>
        </a:p>
      </dsp:txBody>
      <dsp:txXfrm rot="16200000">
        <a:off x="7010597" y="2857200"/>
        <a:ext cx="2681706" cy="488044"/>
      </dsp:txXfrm>
    </dsp:sp>
    <dsp:sp modelId="{4D97E775-6F55-4379-9D37-02FE33BCC9CB}">
      <dsp:nvSpPr>
        <dsp:cNvPr id="0" name=""/>
        <dsp:cNvSpPr/>
      </dsp:nvSpPr>
      <dsp:spPr>
        <a:xfrm>
          <a:off x="612136" y="0"/>
          <a:ext cx="1877092" cy="474004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0" rIns="148590" bIns="33020" numCol="1" spcCol="1270" anchor="ctr" anchorCtr="0">
          <a:noAutofit/>
        </a:bodyPr>
        <a:lstStyle/>
        <a:p>
          <a:pPr lvl="0" algn="r" defTabSz="1155700">
            <a:lnSpc>
              <a:spcPct val="90000"/>
            </a:lnSpc>
            <a:spcBef>
              <a:spcPct val="0"/>
            </a:spcBef>
            <a:spcAft>
              <a:spcPct val="35000"/>
            </a:spcAft>
          </a:pPr>
          <a:r>
            <a:rPr lang="en-CA" sz="2600" kern="1200" dirty="0" smtClean="0"/>
            <a:t>Based on core functionalities</a:t>
          </a:r>
          <a:endParaRPr lang="en-CA" sz="2600" kern="1200" dirty="0"/>
        </a:p>
      </dsp:txBody>
      <dsp:txXfrm rot="16200000">
        <a:off x="118098" y="1888997"/>
        <a:ext cx="4266038" cy="488044"/>
      </dsp:txXfrm>
    </dsp:sp>
    <dsp:sp modelId="{319CBC44-BAC9-451D-BE6E-247F098460CF}">
      <dsp:nvSpPr>
        <dsp:cNvPr id="0" name=""/>
        <dsp:cNvSpPr/>
      </dsp:nvSpPr>
      <dsp:spPr>
        <a:xfrm>
          <a:off x="612136" y="0"/>
          <a:ext cx="1332735" cy="476290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CA" sz="1400" kern="1200" dirty="0" smtClean="0"/>
            <a:t>Booking an appointment</a:t>
          </a:r>
          <a:endParaRPr lang="en-CA" sz="1400" kern="1200" dirty="0"/>
        </a:p>
        <a:p>
          <a:pPr lvl="0" algn="l" defTabSz="622300">
            <a:lnSpc>
              <a:spcPct val="90000"/>
            </a:lnSpc>
            <a:spcBef>
              <a:spcPct val="0"/>
            </a:spcBef>
            <a:spcAft>
              <a:spcPct val="35000"/>
            </a:spcAft>
          </a:pPr>
          <a:r>
            <a:rPr lang="en-CA" sz="1400" kern="1200" dirty="0" smtClean="0"/>
            <a:t>Starting an appointment</a:t>
          </a:r>
          <a:endParaRPr lang="en-CA" sz="1400" kern="1200" dirty="0"/>
        </a:p>
        <a:p>
          <a:pPr lvl="0" algn="l" defTabSz="622300">
            <a:lnSpc>
              <a:spcPct val="90000"/>
            </a:lnSpc>
            <a:spcBef>
              <a:spcPct val="0"/>
            </a:spcBef>
            <a:spcAft>
              <a:spcPct val="35000"/>
            </a:spcAft>
          </a:pPr>
          <a:r>
            <a:rPr lang="en-CA" sz="1400" kern="1200" dirty="0" smtClean="0"/>
            <a:t>Finishing an appointment</a:t>
          </a:r>
          <a:endParaRPr lang="en-CA" sz="1400" kern="1200" dirty="0"/>
        </a:p>
        <a:p>
          <a:pPr lvl="0" algn="l" defTabSz="622300">
            <a:lnSpc>
              <a:spcPct val="90000"/>
            </a:lnSpc>
            <a:spcBef>
              <a:spcPct val="0"/>
            </a:spcBef>
            <a:spcAft>
              <a:spcPct val="35000"/>
            </a:spcAft>
          </a:pPr>
          <a:r>
            <a:rPr lang="en-CA" sz="1400" kern="1200" dirty="0" smtClean="0"/>
            <a:t>Generating appointment Queue</a:t>
          </a:r>
          <a:endParaRPr lang="en-CA" sz="1400" kern="1200" dirty="0"/>
        </a:p>
        <a:p>
          <a:pPr lvl="0" algn="l" defTabSz="622300">
            <a:lnSpc>
              <a:spcPct val="90000"/>
            </a:lnSpc>
            <a:spcBef>
              <a:spcPct val="0"/>
            </a:spcBef>
            <a:spcAft>
              <a:spcPct val="35000"/>
            </a:spcAft>
          </a:pPr>
          <a:r>
            <a:rPr lang="en-CA" sz="1400" kern="1200" dirty="0" smtClean="0"/>
            <a:t>Sending Notification</a:t>
          </a:r>
          <a:endParaRPr lang="en-CA" sz="1400" kern="1200" dirty="0"/>
        </a:p>
      </dsp:txBody>
      <dsp:txXfrm>
        <a:off x="612136" y="0"/>
        <a:ext cx="1332735" cy="4762905"/>
      </dsp:txXfrm>
    </dsp:sp>
    <dsp:sp modelId="{31E1D53C-BA66-4D98-BAFE-904B98203C58}">
      <dsp:nvSpPr>
        <dsp:cNvPr id="0" name=""/>
        <dsp:cNvSpPr/>
      </dsp:nvSpPr>
      <dsp:spPr>
        <a:xfrm>
          <a:off x="2663598" y="567738"/>
          <a:ext cx="1332735" cy="4195166"/>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CA" sz="1400" kern="1200" dirty="0" smtClean="0"/>
            <a:t>Dynamic UI for booking an appointment</a:t>
          </a:r>
          <a:endParaRPr lang="en-CA" sz="1400" kern="1200" dirty="0"/>
        </a:p>
        <a:p>
          <a:pPr lvl="0" algn="l" defTabSz="622300">
            <a:lnSpc>
              <a:spcPct val="90000"/>
            </a:lnSpc>
            <a:spcBef>
              <a:spcPct val="0"/>
            </a:spcBef>
            <a:spcAft>
              <a:spcPct val="35000"/>
            </a:spcAft>
          </a:pPr>
          <a:r>
            <a:rPr lang="en-CA" sz="1400" kern="1200" dirty="0" smtClean="0"/>
            <a:t>Calculating Expected Meeting Time</a:t>
          </a:r>
          <a:endParaRPr lang="en-CA" sz="1400" kern="1200" dirty="0"/>
        </a:p>
        <a:p>
          <a:pPr lvl="0" algn="l" defTabSz="622300">
            <a:lnSpc>
              <a:spcPct val="90000"/>
            </a:lnSpc>
            <a:spcBef>
              <a:spcPct val="0"/>
            </a:spcBef>
            <a:spcAft>
              <a:spcPct val="35000"/>
            </a:spcAft>
          </a:pPr>
          <a:r>
            <a:rPr lang="en-CA" sz="1400" kern="1200" dirty="0" smtClean="0"/>
            <a:t>Pushing notifications of User’s android </a:t>
          </a:r>
          <a:r>
            <a:rPr lang="en-CA" sz="1400" kern="1200" dirty="0" smtClean="0"/>
            <a:t>device</a:t>
          </a:r>
          <a:endParaRPr lang="en-CA" sz="1400" kern="1200" dirty="0"/>
        </a:p>
        <a:p>
          <a:pPr lvl="0" algn="l" defTabSz="622300">
            <a:lnSpc>
              <a:spcPct val="90000"/>
            </a:lnSpc>
            <a:spcBef>
              <a:spcPct val="0"/>
            </a:spcBef>
            <a:spcAft>
              <a:spcPct val="35000"/>
            </a:spcAft>
          </a:pPr>
          <a:r>
            <a:rPr lang="en-CA" sz="1400" kern="1200" smtClean="0"/>
            <a:t>Create </a:t>
          </a:r>
          <a:r>
            <a:rPr lang="en-CA" sz="1400" kern="1200" dirty="0" smtClean="0"/>
            <a:t>Department</a:t>
          </a:r>
          <a:endParaRPr lang="en-CA" sz="1400" kern="1200" dirty="0"/>
        </a:p>
      </dsp:txBody>
      <dsp:txXfrm>
        <a:off x="2663598" y="567738"/>
        <a:ext cx="1332735" cy="4195166"/>
      </dsp:txXfrm>
    </dsp:sp>
    <dsp:sp modelId="{BF42BCF9-17EA-4DD7-8A93-9D64CA5AA555}">
      <dsp:nvSpPr>
        <dsp:cNvPr id="0" name=""/>
        <dsp:cNvSpPr/>
      </dsp:nvSpPr>
      <dsp:spPr>
        <a:xfrm>
          <a:off x="4708958" y="1170245"/>
          <a:ext cx="1332735" cy="359265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CA" sz="1400" kern="1200" dirty="0" smtClean="0"/>
            <a:t>Calculating available timeslots based on days and capacity</a:t>
          </a:r>
          <a:endParaRPr lang="en-CA" sz="1400" kern="1200" dirty="0"/>
        </a:p>
        <a:p>
          <a:pPr lvl="0" algn="l" defTabSz="622300">
            <a:lnSpc>
              <a:spcPct val="90000"/>
            </a:lnSpc>
            <a:spcBef>
              <a:spcPct val="0"/>
            </a:spcBef>
            <a:spcAft>
              <a:spcPct val="35000"/>
            </a:spcAft>
          </a:pPr>
          <a:r>
            <a:rPr lang="en-CA" sz="1400" kern="1200" dirty="0" smtClean="0"/>
            <a:t>Booking appointment from mobile devices</a:t>
          </a:r>
          <a:endParaRPr lang="en-CA" sz="1400" kern="1200" dirty="0"/>
        </a:p>
        <a:p>
          <a:pPr lvl="0" algn="l" defTabSz="622300">
            <a:lnSpc>
              <a:spcPct val="90000"/>
            </a:lnSpc>
            <a:spcBef>
              <a:spcPct val="0"/>
            </a:spcBef>
            <a:spcAft>
              <a:spcPct val="35000"/>
            </a:spcAft>
          </a:pPr>
          <a:r>
            <a:rPr lang="en-CA" sz="1400" kern="1200" dirty="0" smtClean="0"/>
            <a:t>Pulling Notifications and Announcements on mobile devices</a:t>
          </a:r>
          <a:endParaRPr lang="en-CA" sz="1400" kern="1200" dirty="0"/>
        </a:p>
        <a:p>
          <a:pPr lvl="0" algn="l" defTabSz="622300">
            <a:lnSpc>
              <a:spcPct val="90000"/>
            </a:lnSpc>
            <a:spcBef>
              <a:spcPct val="0"/>
            </a:spcBef>
            <a:spcAft>
              <a:spcPct val="35000"/>
            </a:spcAft>
          </a:pPr>
          <a:endParaRPr lang="en-CA" sz="1400" kern="1200" dirty="0"/>
        </a:p>
      </dsp:txBody>
      <dsp:txXfrm>
        <a:off x="4708958" y="1170245"/>
        <a:ext cx="1332735" cy="3592659"/>
      </dsp:txXfrm>
    </dsp:sp>
    <dsp:sp modelId="{F48DA242-0809-4877-BEB8-85F22A4DB5E6}">
      <dsp:nvSpPr>
        <dsp:cNvPr id="0" name=""/>
        <dsp:cNvSpPr/>
      </dsp:nvSpPr>
      <dsp:spPr>
        <a:xfrm>
          <a:off x="6712469" y="1760369"/>
          <a:ext cx="1332735" cy="2982054"/>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CA" sz="1400" kern="1200" dirty="0" smtClean="0"/>
            <a:t>CRUD operations</a:t>
          </a:r>
          <a:endParaRPr lang="en-CA" sz="1400" kern="1200" dirty="0"/>
        </a:p>
        <a:p>
          <a:pPr lvl="0" algn="l" defTabSz="622300">
            <a:lnSpc>
              <a:spcPct val="90000"/>
            </a:lnSpc>
            <a:spcBef>
              <a:spcPct val="0"/>
            </a:spcBef>
            <a:spcAft>
              <a:spcPct val="35000"/>
            </a:spcAft>
          </a:pPr>
          <a:r>
            <a:rPr lang="en-CA" sz="1400" kern="1200" dirty="0" smtClean="0"/>
            <a:t>Registration Process</a:t>
          </a:r>
          <a:endParaRPr lang="en-CA" sz="1400" kern="1200" dirty="0"/>
        </a:p>
        <a:p>
          <a:pPr lvl="0" algn="l" defTabSz="622300">
            <a:lnSpc>
              <a:spcPct val="90000"/>
            </a:lnSpc>
            <a:spcBef>
              <a:spcPct val="0"/>
            </a:spcBef>
            <a:spcAft>
              <a:spcPct val="35000"/>
            </a:spcAft>
          </a:pPr>
          <a:r>
            <a:rPr lang="en-CA" sz="1400" kern="1200" dirty="0" smtClean="0"/>
            <a:t>Login Functionality</a:t>
          </a:r>
          <a:endParaRPr lang="en-CA" sz="1400" kern="1200" dirty="0"/>
        </a:p>
      </dsp:txBody>
      <dsp:txXfrm>
        <a:off x="6712469" y="1760369"/>
        <a:ext cx="1332735" cy="2982054"/>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layout11.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9/3/layout/BlockDescendingList">
  <dgm:title val=""/>
  <dgm:desc val=""/>
  <dgm:catLst>
    <dgm:cat type="list" pri="185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13" srcId="10" destId="11" srcOrd="0" destOrd="0"/>
        <dgm:cxn modelId="14" srcId="10" destId="12" srcOrd="0" destOrd="0"/>
        <dgm:cxn modelId="50" srcId="0" destId="20" srcOrd="1" destOrd="0"/>
        <dgm:cxn modelId="23" srcId="20" destId="21" srcOrd="0" destOrd="0"/>
        <dgm:cxn modelId="24" srcId="20" destId="22" srcOrd="0" destOrd="0"/>
        <dgm:cxn modelId="60" srcId="0" destId="30" srcOrd="2" destOrd="0"/>
        <dgm:cxn modelId="33" srcId="30" destId="31" srcOrd="0" destOrd="0"/>
        <dgm:cxn modelId="34" srcId="30" destId="32"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70">
          <dgm:prSet phldr="1"/>
        </dgm:pt>
      </dgm:ptLst>
      <dgm:cxnLst>
        <dgm:cxn modelId="40" srcId="0" destId="10" srcOrd="0" destOrd="0"/>
        <dgm:cxn modelId="50" srcId="0" destId="20" srcOrd="1" destOrd="0"/>
        <dgm:cxn modelId="60" srcId="0" destId="30" srcOrd="2" destOrd="0"/>
        <dgm:cxn modelId="80" srcId="0" destId="7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axis="ch" ptType="node" func="cnt" op="equ" val="1">
        <dgm:alg type="composite">
          <dgm:param type="ar" val="0.5516"/>
        </dgm:alg>
        <dgm:choose name="Name3">
          <dgm:if name="Name4"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l" for="ch" forName="accentShape_1" refType="w" fact="0"/>
              <dgm:constr type="t" for="ch" forName="accentShape_1" refType="h" fact="0"/>
              <dgm:constr type="w" for="ch" forName="accentShape_1" refType="w" fact="0.7146"/>
              <dgm:constr type="h" for="ch" forName="accentShape_1" refType="h" fact="0.9952"/>
              <dgm:constr type="l" for="ch" forName="parentText_1" refType="w" fact="0.513"/>
              <dgm:constr type="t" for="ch" forName="parentText_1" refType="h" fact="0"/>
              <dgm:constr type="w" for="ch" forName="parentText_1" refType="w" refFor="ch" refForName="accentShape_1" fact="0.26"/>
              <dgm:constr type="h" for="ch" forName="parentText_1" refType="h" fact="0.78"/>
              <dgm:constr type="l" for="ch" forName="childText_1" refType="w" fact="0"/>
              <dgm:constr type="t" for="ch" forName="childText_1" refType="h" fact="0"/>
              <dgm:constr type="w" for="ch" forName="childText_1" refType="w" refFor="ch" refForName="accentShape_1" fact="0.71"/>
              <dgm:constr type="h" for="ch" forName="childText_1" refType="h"/>
            </dgm:constrLst>
          </dgm:if>
          <dgm:else name="Name5">
            <dgm:constrLst>
              <dgm:constr type="primFontSz" for="des" forName="childText_1" val="65"/>
              <dgm:constr type="primFontSz" for="des" forName="parentText_1" val="65"/>
              <dgm:constr type="primFontSz" for="des" forName="childText_1" refType="primFontSz" refFor="des" refForName="parentText_1" op="lte"/>
              <dgm:constr type="l" for="ch" forName="accentShape_1" refType="w" fact="0"/>
              <dgm:constr type="t" for="ch" forName="accentShape_1" refType="h" fact="0"/>
              <dgm:constr type="w" for="ch" forName="accentShape_1" refType="w" fact="0.7146"/>
              <dgm:constr type="h" for="ch" forName="accentShape_1" refType="h" fact="0.9952"/>
              <dgm:constr type="l" for="ch" forName="parentText_1" refType="w" fact="0.513"/>
              <dgm:constr type="t" for="ch" forName="parentText_1" refType="h" fact="0"/>
              <dgm:constr type="w" for="ch" forName="parentText_1" refType="w" refFor="ch" refForName="accentShape_1" fact="0.26"/>
              <dgm:constr type="h" for="ch" forName="parentText_1" refType="h" fact="0.78"/>
              <dgm:constr type="l" for="ch" forName="childText_1" refType="w" fact="0"/>
              <dgm:constr type="t" for="ch" forName="childText_1" refType="h" fact="0"/>
              <dgm:constr type="w" for="ch" forName="childText_1" refType="w" refFor="ch" refForName="accentShape_1" fact="0.71"/>
              <dgm:constr type="h" for="ch" forName="childText_1" refType="h"/>
            </dgm:constrLst>
          </dgm:else>
        </dgm:choose>
      </dgm:if>
      <dgm:if name="Name6" axis="ch" ptType="node" func="cnt" op="equ" val="2">
        <dgm:alg type="composite">
          <dgm:param type="ar" val="0.9804"/>
        </dgm:alg>
        <dgm:choose name="Name7">
          <dgm:if name="Name8"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parentText_2" refType="primFontSz" refFor="des" refForName="parentText_1" op="equ"/>
              <dgm:constr type="primFontSz" for="des" forName="childText_2" refType="primFontSz" refFor="des" refForName="childText_1" op="equ"/>
              <dgm:constr type="l" for="ch" forName="accentShape_2" refType="w" fact="0.4393"/>
              <dgm:constr type="t" for="ch" forName="accentShape_2" refType="h" fact="0.1192"/>
              <dgm:constr type="w" for="ch" forName="accentShape_2" refType="w" fact="0.4021"/>
              <dgm:constr type="h" for="ch" forName="accentShape_2" refType="h" fact="0.876"/>
              <dgm:constr type="l" for="ch" forName="accentShape_1" refType="w" fact="0"/>
              <dgm:constr type="t" for="ch" forName="accentShape_1" refType="h" fact="0"/>
              <dgm:constr type="w" for="ch" forName="accentShape_1" refType="w" fact="0.4021"/>
              <dgm:constr type="h" for="ch" forName="accentShape_1" refType="h" fact="0.9952"/>
              <dgm:constr type="l" for="ch" forName="parentText_1" refType="w" fact="0.2946"/>
              <dgm:constr type="t" for="ch" forName="parentText_1" refType="h" fact="0"/>
              <dgm:constr type="w" for="ch" forName="parentText_1" refType="w" refFor="ch" refForName="accentShape_1" fact="0.26"/>
              <dgm:constr type="h" for="ch" forName="parentText_1" refType="h" fact="0.78"/>
              <dgm:constr type="l" for="ch" forName="parentText_2" refType="w" fact="0.7339"/>
              <dgm:constr type="t" for="ch" forName="parentText_2" refType="h" fact="0.1192"/>
              <dgm:constr type="w" for="ch" forName="parentText_2" refType="w" refFor="ch" refForName="accentShape_1" fact="0.26"/>
              <dgm:constr type="h" for="ch" forName="parentText_2" refType="h" fact="0.78"/>
              <dgm:constr type="l" for="ch" forName="childText_1" refType="w" fact="0"/>
              <dgm:constr type="t" for="ch" forName="childText_1" refType="h" fact="0"/>
              <dgm:constr type="w" for="ch" forName="childText_1" refType="w" refFor="ch" refForName="accentShape_1" fact="0.71"/>
              <dgm:constr type="h" for="ch" forName="childText_1" refType="h"/>
              <dgm:constr type="l" for="ch" forName="childText_2" refType="w" fact="0.4393"/>
              <dgm:constr type="t" for="ch" forName="childText_2" refType="h" fact="0.1192"/>
              <dgm:constr type="w" for="ch" forName="childText_2" refType="w" refFor="ch" refForName="accentShape_2" fact="0.71"/>
              <dgm:constr type="h" for="ch" forName="childText_2" refType="h" fact="0.8808"/>
            </dgm:constrLst>
          </dgm:if>
          <dgm:else name="Name9">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parentText_2" refType="primFontSz" refFor="des" refForName="parentText_1" op="equ"/>
              <dgm:constr type="primFontSz" for="des" forName="childText_2" refType="primFontSz" refFor="des" refForName="childText_1" op="equ"/>
              <dgm:constr type="l" for="ch" forName="accentShape_1" refType="w" fact="0.4393"/>
              <dgm:constr type="t" for="ch" forName="accentShape_2" refType="h" fact="0.1192"/>
              <dgm:constr type="w" for="ch" forName="accentShape_2" refType="w" fact="0.4021"/>
              <dgm:constr type="h" for="ch" forName="accentShape_2" refType="h" fact="0.876"/>
              <dgm:constr type="l" for="ch" forName="accentShape_2" refType="w" fact="0"/>
              <dgm:constr type="t" for="ch" forName="accentShape_1" refType="h" fact="0"/>
              <dgm:constr type="w" for="ch" forName="accentShape_1" refType="w" fact="0.4021"/>
              <dgm:constr type="h" for="ch" forName="accentShape_1" refType="h" fact="0.9952"/>
              <dgm:constr type="l" for="ch" forName="parentText_2" refType="w" fact="0.2946"/>
              <dgm:constr type="t" for="ch" forName="parentText_1" refType="h" fact="0"/>
              <dgm:constr type="w" for="ch" forName="parentText_1" refType="w" refFor="ch" refForName="accentShape_1" fact="0.26"/>
              <dgm:constr type="h" for="ch" forName="parentText_1" refType="h" fact="0.78"/>
              <dgm:constr type="l" for="ch" forName="parentText_1" refType="w" fact="0.7339"/>
              <dgm:constr type="t" for="ch" forName="parentText_2" refType="h" fact="0.1192"/>
              <dgm:constr type="w" for="ch" forName="parentText_2" refType="w" refFor="ch" refForName="accentShape_1" fact="0.26"/>
              <dgm:constr type="h" for="ch" forName="parentText_2" refType="h" fact="0.78"/>
              <dgm:constr type="l" for="ch" forName="childText_2" refType="w" fact="0"/>
              <dgm:constr type="t" for="ch" forName="childText_1" refType="h" fact="0"/>
              <dgm:constr type="w" for="ch" forName="childText_1" refType="w" refFor="ch" refForName="accentShape_1" fact="0.71"/>
              <dgm:constr type="h" for="ch" forName="childText_1" refType="h"/>
              <dgm:constr type="l" for="ch" forName="childText_1" refType="w" fact="0.4393"/>
              <dgm:constr type="t" for="ch" forName="childText_2" refType="h" fact="0.1192"/>
              <dgm:constr type="w" for="ch" forName="childText_2" refType="w" refFor="ch" refForName="accentShape_2" fact="0.71"/>
              <dgm:constr type="h" for="ch" forName="childText_2" refType="h" fact="0.8808"/>
            </dgm:constrLst>
          </dgm:else>
        </dgm:choose>
      </dgm:if>
      <dgm:if name="Name10" axis="ch" ptType="node" func="cnt" op="equ" val="3">
        <dgm:alg type="composite">
          <dgm:param type="ar" val="1.4097"/>
        </dgm:alg>
        <dgm:choose name="Name11">
          <dgm:if name="Name12"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parentText_2" refType="primFontSz" refFor="des" refForName="parentText_1" op="equ"/>
              <dgm:constr type="primFontSz" for="des" forName="parentText_3"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l" for="ch" forName="accentShape_1" refType="w" fact="0"/>
              <dgm:constr type="t" for="ch" forName="accentShape_1" refType="h" fact="0"/>
              <dgm:constr type="w" for="ch" forName="accentShape_1" refType="w" fact="0.2796"/>
              <dgm:constr type="h" for="ch" forName="accentShape_1" refType="h" fact="0.9952"/>
              <dgm:constr type="l" for="ch" forName="accentShape_2" refType="w" fact="0.3055"/>
              <dgm:constr type="t" for="ch" forName="accentShape_2" refType="h" fact="0.1192"/>
              <dgm:constr type="w" for="ch" forName="accentShape_2" refType="w" fact="0.2796"/>
              <dgm:constr type="h" for="ch" forName="accentShape_2" refType="h" fact="0.876"/>
              <dgm:constr type="l" for="ch" forName="accentShape_3" refType="w" fact="0.6101"/>
              <dgm:constr type="t" for="ch" forName="accentShape_3" refType="h" fact="0.2457"/>
              <dgm:constr type="w" for="ch" forName="accentShape_3" refType="w" fact="0.2796"/>
              <dgm:constr type="h" for="ch" forName="accentShape_3" refType="h" fact="0.7499"/>
              <dgm:constr type="l" for="ch" forName="parentText_1" refType="w" fact="0.2"/>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5055"/>
              <dgm:constr type="t" for="ch" forName="parentText_2" refType="h" fact="0.1192"/>
              <dgm:constr type="w" for="ch" forName="parentText_2" refType="w" refFor="ch" refForName="accentShape_2" fact="0.26"/>
              <dgm:constr type="h" for="ch" forName="parentText_2" refType="h" refFor="ch" refForName="accentShape_2" fact="0.9"/>
              <dgm:constr type="l" for="ch" forName="parentText_3" refType="w" fact="0.8101"/>
              <dgm:constr type="t" for="ch" forName="parentText_3" refType="h" fact="0.2457"/>
              <dgm:constr type="w" for="ch" forName="parentText_3" refType="w" refFor="ch" refForName="accentShape_3" fact="0.26"/>
              <dgm:constr type="h" for="ch" forName="parentText_3" refType="h" refFor="ch" refForName="accentShape_3" fact="0.9"/>
              <dgm:constr type="l" for="ch" forName="childText_1" refType="w" fact="0"/>
              <dgm:constr type="t" for="ch" forName="childText_1" refType="h" fact="0"/>
              <dgm:constr type="w" for="ch" forName="childText_1" refType="w" refFor="ch" refForName="accentShape_1" fact="0.71"/>
              <dgm:constr type="h" for="ch" forName="childText_1" refType="h"/>
              <dgm:constr type="l" for="ch" forName="childText_2" refType="w" fact="0.3055"/>
              <dgm:constr type="t" for="ch" forName="childText_2" refType="h" fact="0.1192"/>
              <dgm:constr type="w" for="ch" forName="childText_2" refType="w" refFor="ch" refForName="accentShape_2" fact="0.71"/>
              <dgm:constr type="h" for="ch" forName="childText_2" refType="h" fact="0.8808"/>
              <dgm:constr type="l" for="ch" forName="childText_3" refType="w" fact="0.6101"/>
              <dgm:constr type="t" for="ch" forName="childText_3" refType="h" fact="0.2457"/>
              <dgm:constr type="w" for="ch" forName="childText_3" refType="w" refFor="ch" refForName="accentShape_3" fact="0.71"/>
              <dgm:constr type="h" for="ch" forName="childText_3" refType="h" fact="0.7543"/>
            </dgm:constrLst>
          </dgm:if>
          <dgm:else name="Name13">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parentText_2" refType="primFontSz" refFor="des" refForName="parentText_1" op="equ"/>
              <dgm:constr type="primFontSz" for="des" forName="parentText_3"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l" for="ch" forName="accentShape_3" refType="w" fact="0"/>
              <dgm:constr type="t" for="ch" forName="accentShape_1" refType="h" fact="0"/>
              <dgm:constr type="w" for="ch" forName="accentShape_1" refType="w" fact="0.2796"/>
              <dgm:constr type="h" for="ch" forName="accentShape_1" refType="h" fact="0.9952"/>
              <dgm:constr type="l" for="ch" forName="accentShape_2" refType="w" fact="0.3055"/>
              <dgm:constr type="t" for="ch" forName="accentShape_2" refType="h" fact="0.1192"/>
              <dgm:constr type="w" for="ch" forName="accentShape_2" refType="w" fact="0.2796"/>
              <dgm:constr type="h" for="ch" forName="accentShape_2" refType="h" fact="0.876"/>
              <dgm:constr type="l" for="ch" forName="accentShape_1" refType="w" fact="0.6101"/>
              <dgm:constr type="t" for="ch" forName="accentShape_3" refType="h" fact="0.2457"/>
              <dgm:constr type="w" for="ch" forName="accentShape_3" refType="w" fact="0.2796"/>
              <dgm:constr type="h" for="ch" forName="accentShape_3" refType="h" fact="0.7499"/>
              <dgm:constr type="l" for="ch" forName="parentText_3" refType="w" fact="0.2"/>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5055"/>
              <dgm:constr type="t" for="ch" forName="parentText_2" refType="h" fact="0.1192"/>
              <dgm:constr type="w" for="ch" forName="parentText_2" refType="w" refFor="ch" refForName="accentShape_2" fact="0.26"/>
              <dgm:constr type="h" for="ch" forName="parentText_2" refType="h" refFor="ch" refForName="accentShape_2" fact="0.9"/>
              <dgm:constr type="l" for="ch" forName="parentText_1" refType="w" fact="0.8101"/>
              <dgm:constr type="t" for="ch" forName="parentText_3" refType="h" fact="0.2457"/>
              <dgm:constr type="w" for="ch" forName="parentText_3" refType="w" refFor="ch" refForName="accentShape_3" fact="0.26"/>
              <dgm:constr type="h" for="ch" forName="parentText_3" refType="h" refFor="ch" refForName="accentShape_3" fact="0.9"/>
              <dgm:constr type="l" for="ch" forName="childText_3" refType="w" fact="0"/>
              <dgm:constr type="t" for="ch" forName="childText_1" refType="h" fact="0"/>
              <dgm:constr type="w" for="ch" forName="childText_1" refType="w" refFor="ch" refForName="accentShape_1" fact="0.71"/>
              <dgm:constr type="h" for="ch" forName="childText_1" refType="h"/>
              <dgm:constr type="l" for="ch" forName="childText_2" refType="w" fact="0.3055"/>
              <dgm:constr type="t" for="ch" forName="childText_2" refType="h" fact="0.1192"/>
              <dgm:constr type="w" for="ch" forName="childText_2" refType="w" refFor="ch" refForName="accentShape_2" fact="0.71"/>
              <dgm:constr type="h" for="ch" forName="childText_2" refType="h" fact="0.8808"/>
              <dgm:constr type="l" for="ch" forName="childText_1" refType="w" fact="0.6101"/>
              <dgm:constr type="t" for="ch" forName="childText_3" refType="h" fact="0.2457"/>
              <dgm:constr type="w" for="ch" forName="childText_3" refType="w" refFor="ch" refForName="accentShape_3" fact="0.71"/>
              <dgm:constr type="h" for="ch" forName="childText_3" refType="h" fact="0.7543"/>
            </dgm:constrLst>
          </dgm:else>
        </dgm:choose>
      </dgm:if>
      <dgm:if name="Name14" axis="ch" ptType="node" func="cnt" op="equ" val="4">
        <dgm:alg type="composite">
          <dgm:param type="ar" val="1.8305"/>
        </dgm:alg>
        <dgm:choose name="Name15">
          <dgm:if name="Name16"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l" for="ch" forName="accentShape_1" refType="w" fact="0"/>
              <dgm:constr type="t" for="ch" forName="accentShape_1" refType="h" fact="0"/>
              <dgm:constr type="w" for="ch" forName="accentShape_1" refType="w" fact="0.2153"/>
              <dgm:constr type="h" for="ch" forName="accentShape_1" refType="h" fact="0.9952"/>
              <dgm:constr type="l" for="ch" forName="accentShape_2" refType="w" fact="0.2353"/>
              <dgm:constr type="t" for="ch" forName="accentShape_2" refType="h" fact="0.1192"/>
              <dgm:constr type="w" for="ch" forName="accentShape_2" refType="w" fact="0.2153"/>
              <dgm:constr type="h" for="ch" forName="accentShape_2" refType="h" fact="0.876"/>
              <dgm:constr type="l" for="ch" forName="accentShape_3" refType="w" fact="0.4699"/>
              <dgm:constr type="t" for="ch" forName="accentShape_3" refType="h" fact="0.2457"/>
              <dgm:constr type="w" for="ch" forName="accentShape_3" refType="w" fact="0.2153"/>
              <dgm:constr type="h" for="ch" forName="accentShape_3" refType="h" fact="0.7495"/>
              <dgm:constr type="l" for="ch" forName="accentShape_4" refType="w" fact="0.6997"/>
              <dgm:constr type="t" for="ch" forName="accentShape_4" refType="h" fact="0.3696"/>
              <dgm:constr type="w" for="ch" forName="accentShape_4" refType="w" fact="0.2153"/>
              <dgm:constr type="h" for="ch" forName="accentShape_4" refType="h" fact="0.6256"/>
              <dgm:constr type="l" for="ch" forName="parentText_1" refType="w" fact="0.16"/>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3953"/>
              <dgm:constr type="t" for="ch" forName="parentText_2" refType="h" fact="0.1192"/>
              <dgm:constr type="w" for="ch" forName="parentText_2" refType="w" refFor="ch" refForName="accentShape_2" fact="0.26"/>
              <dgm:constr type="h" for="ch" forName="parentText_2" refType="h" refFor="ch" refForName="accentShape_2" fact="0.9"/>
              <dgm:constr type="l" for="ch" forName="parentText_3" refType="w" fact="0.6299"/>
              <dgm:constr type="t" for="ch" forName="parentText_3" refType="h" fact="0.2457"/>
              <dgm:constr type="w" for="ch" forName="parentText_3" refType="w" refFor="ch" refForName="accentShape_3" fact="0.26"/>
              <dgm:constr type="h" for="ch" forName="parentText_3" refType="h" refFor="ch" refForName="accentShape_3" fact="0.9"/>
              <dgm:constr type="l" for="ch" forName="parentText_4" refType="w" fact="0.8597"/>
              <dgm:constr type="t" for="ch" forName="parentText_4" refType="h" fact="0.3696"/>
              <dgm:constr type="w" for="ch" forName="parentText_4" refType="w" refFor="ch" refForName="accentShape_4" fact="0.26"/>
              <dgm:constr type="h" for="ch" forName="parentText_4" refType="h" refFor="ch" refForName="accentShape_4" fact="0.9"/>
              <dgm:constr type="l" for="ch" forName="childText_1" refType="w" fact="0"/>
              <dgm:constr type="t" for="ch" forName="childText_1" refType="h" fact="0"/>
              <dgm:constr type="w" for="ch" forName="childText_1" refType="w" refFor="ch" refForName="accentShape_1" fact="0.71"/>
              <dgm:constr type="h" for="ch" forName="childText_1" refType="h"/>
              <dgm:constr type="l" for="ch" forName="childText_2" refType="w" fact="0.2353"/>
              <dgm:constr type="t" for="ch" forName="childText_2" refType="h" fact="0.1192"/>
              <dgm:constr type="w" for="ch" forName="childText_2" refType="w" refFor="ch" refForName="accentShape_2" fact="0.71"/>
              <dgm:constr type="h" for="ch" forName="childText_2" refType="h" fact="0.8808"/>
              <dgm:constr type="l" for="ch" forName="childText_3" refType="w" fact="0.4699"/>
              <dgm:constr type="t" for="ch" forName="childText_3" refType="h" fact="0.2457"/>
              <dgm:constr type="w" for="ch" forName="childText_3" refType="w" refFor="ch" refForName="accentShape_3" fact="0.71"/>
              <dgm:constr type="h" for="ch" forName="childText_3" refType="h" fact="0.7543"/>
              <dgm:constr type="l" for="ch" forName="childText_4" refType="w" fact="0.6997"/>
              <dgm:constr type="t" for="ch" forName="childText_4" refType="h" fact="0.3696"/>
              <dgm:constr type="w" for="ch" forName="childText_4" refType="w" refFor="ch" refForName="accentShape_4" fact="0.71"/>
              <dgm:constr type="h" for="ch" forName="childText_4" refType="h" fact="0.6261"/>
            </dgm:constrLst>
          </dgm:if>
          <dgm:else name="Name17">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l" for="ch" forName="accentShape_4" refType="w" fact="0"/>
              <dgm:constr type="t" for="ch" forName="accentShape_1" refType="h" fact="0"/>
              <dgm:constr type="w" for="ch" forName="accentShape_1" refType="w" fact="0.2153"/>
              <dgm:constr type="h" for="ch" forName="accentShape_1" refType="h" fact="0.9952"/>
              <dgm:constr type="l" for="ch" forName="accentShape_3" refType="w" fact="0.2353"/>
              <dgm:constr type="t" for="ch" forName="accentShape_2" refType="h" fact="0.1192"/>
              <dgm:constr type="w" for="ch" forName="accentShape_2" refType="w" fact="0.2153"/>
              <dgm:constr type="h" for="ch" forName="accentShape_2" refType="h" fact="0.876"/>
              <dgm:constr type="l" for="ch" forName="accentShape_2" refType="w" fact="0.4699"/>
              <dgm:constr type="t" for="ch" forName="accentShape_3" refType="h" fact="0.2457"/>
              <dgm:constr type="w" for="ch" forName="accentShape_3" refType="w" fact="0.2153"/>
              <dgm:constr type="h" for="ch" forName="accentShape_3" refType="h" fact="0.7495"/>
              <dgm:constr type="l" for="ch" forName="accentShape_1" refType="w" fact="0.6997"/>
              <dgm:constr type="t" for="ch" forName="accentShape_4" refType="h" fact="0.3696"/>
              <dgm:constr type="w" for="ch" forName="accentShape_4" refType="w" fact="0.2153"/>
              <dgm:constr type="h" for="ch" forName="accentShape_4" refType="h" fact="0.6256"/>
              <dgm:constr type="l" for="ch" forName="parentText_4" refType="w" fact="0.16"/>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3" refType="w" fact="0.3953"/>
              <dgm:constr type="t" for="ch" forName="parentText_2" refType="h" fact="0.1192"/>
              <dgm:constr type="w" for="ch" forName="parentText_2" refType="w" refFor="ch" refForName="accentShape_2" fact="0.26"/>
              <dgm:constr type="h" for="ch" forName="parentText_2" refType="h" refFor="ch" refForName="accentShape_2" fact="0.9"/>
              <dgm:constr type="l" for="ch" forName="parentText_2" refType="w" fact="0.6299"/>
              <dgm:constr type="t" for="ch" forName="parentText_3" refType="h" fact="0.2457"/>
              <dgm:constr type="w" for="ch" forName="parentText_3" refType="w" refFor="ch" refForName="accentShape_3" fact="0.26"/>
              <dgm:constr type="h" for="ch" forName="parentText_3" refType="h" refFor="ch" refForName="accentShape_3" fact="0.9"/>
              <dgm:constr type="l" for="ch" forName="parentText_1" refType="w" fact="0.8597"/>
              <dgm:constr type="t" for="ch" forName="parentText_4" refType="h" fact="0.3696"/>
              <dgm:constr type="w" for="ch" forName="parentText_4" refType="w" refFor="ch" refForName="accentShape_4" fact="0.26"/>
              <dgm:constr type="h" for="ch" forName="parentText_4" refType="h" refFor="ch" refForName="accentShape_4" fact="0.9"/>
              <dgm:constr type="l" for="ch" forName="childText_4" refType="w" fact="0"/>
              <dgm:constr type="t" for="ch" forName="childText_1" refType="h" fact="0"/>
              <dgm:constr type="w" for="ch" forName="childText_1" refType="w" refFor="ch" refForName="accentShape_1" fact="0.71"/>
              <dgm:constr type="h" for="ch" forName="childText_1" refType="h"/>
              <dgm:constr type="l" for="ch" forName="childText_3" refType="w" fact="0.2353"/>
              <dgm:constr type="t" for="ch" forName="childText_2" refType="h" fact="0.1192"/>
              <dgm:constr type="w" for="ch" forName="childText_2" refType="w" refFor="ch" refForName="accentShape_2" fact="0.71"/>
              <dgm:constr type="h" for="ch" forName="childText_2" refType="h" fact="0.8808"/>
              <dgm:constr type="l" for="ch" forName="childText_2" refType="w" fact="0.4699"/>
              <dgm:constr type="t" for="ch" forName="childText_3" refType="h" fact="0.2457"/>
              <dgm:constr type="w" for="ch" forName="childText_3" refType="w" refFor="ch" refForName="accentShape_3" fact="0.71"/>
              <dgm:constr type="h" for="ch" forName="childText_3" refType="h" fact="0.7543"/>
              <dgm:constr type="l" for="ch" forName="childText_1" refType="w" fact="0.6997"/>
              <dgm:constr type="t" for="ch" forName="childText_4" refType="h" fact="0.3696"/>
              <dgm:constr type="w" for="ch" forName="childText_4" refType="w" refFor="ch" refForName="accentShape_4" fact="0.71"/>
              <dgm:constr type="h" for="ch" forName="childText_4" refType="h" fact="0.6261"/>
            </dgm:constrLst>
          </dgm:else>
        </dgm:choose>
      </dgm:if>
      <dgm:if name="Name18" axis="ch" ptType="node" func="cnt" op="equ" val="5">
        <dgm:alg type="composite">
          <dgm:param type="ar" val="2.0125"/>
        </dgm:alg>
        <dgm:choose name="Name19">
          <dgm:if name="Name20"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l" for="ch" forName="accentShape_1" refType="w" fact="0"/>
              <dgm:constr type="t" for="ch" forName="accentShape_1" refType="h" fact="0"/>
              <dgm:constr type="w" for="ch" forName="accentShape_1" refType="w" fact="0.1759"/>
              <dgm:constr type="h" for="ch" forName="accentShape_1" refType="h" fact="0.9952"/>
              <dgm:constr type="l" for="ch" forName="accentShape_2" refType="w" fact="0.192"/>
              <dgm:constr type="t" for="ch" forName="accentShape_2" refType="h" fact="0.1196"/>
              <dgm:constr type="w" for="ch" forName="accentShape_2" refType="w" fact="0.1759"/>
              <dgm:constr type="h" for="ch" forName="accentShape_2" refType="h" fact="0.876"/>
              <dgm:constr type="l" for="ch" forName="accentShape_3" refType="w" fact="0.384"/>
              <dgm:constr type="t" for="ch" forName="accentShape_3" refType="h" fact="0.2457"/>
              <dgm:constr type="w" for="ch" forName="accentShape_3" refType="w" fact="0.1759"/>
              <dgm:constr type="h" for="ch" forName="accentShape_3" refType="h" fact="0.7499"/>
              <dgm:constr type="l" for="ch" forName="accentShape_4" refType="w" fact="0.5759"/>
              <dgm:constr type="t" for="ch" forName="accentShape_4" refType="h" fact="0.3739"/>
              <dgm:constr type="w" for="ch" forName="accentShape_4" refType="w" fact="0.1759"/>
              <dgm:constr type="h" for="ch" forName="accentShape_4" refType="h" fact="0.6217"/>
              <dgm:constr type="l" for="ch" forName="accentShape_5" refType="w" fact="0.7679"/>
              <dgm:constr type="t" for="ch" forName="accentShape_5" refType="h" fact="0.5"/>
              <dgm:constr type="w" for="ch" forName="accentShape_5" refType="w" fact="0.1759"/>
              <dgm:constr type="h" for="ch" forName="accentShape_5" refType="h" fact="0.4956"/>
              <dgm:constr type="l" for="ch" forName="parentText_1" refType="w" fact="0.125"/>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317"/>
              <dgm:constr type="t" for="ch" forName="parentText_2" refType="h" fact="0.1196"/>
              <dgm:constr type="w" for="ch" forName="parentText_2" refType="w" refFor="ch" refForName="accentShape_2" fact="0.26"/>
              <dgm:constr type="h" for="ch" forName="parentText_2" refType="h" refFor="ch" refForName="accentShape_2" fact="0.9"/>
              <dgm:constr type="l" for="ch" forName="parentText_3" refType="w" fact="0.509"/>
              <dgm:constr type="t" for="ch" forName="parentText_3" refType="h" fact="0.2457"/>
              <dgm:constr type="w" for="ch" forName="parentText_3" refType="w" refFor="ch" refForName="accentShape_3" fact="0.26"/>
              <dgm:constr type="h" for="ch" forName="parentText_3" refType="h" refFor="ch" refForName="accentShape_3" fact="0.9"/>
              <dgm:constr type="l" for="ch" forName="parentText_4" refType="w" fact="0.7009"/>
              <dgm:constr type="t" for="ch" forName="parentText_4" refType="h" fact="0.3739"/>
              <dgm:constr type="w" for="ch" forName="parentText_4" refType="w" refFor="ch" refForName="accentShape_4" fact="0.26"/>
              <dgm:constr type="h" for="ch" forName="parentText_4" refType="h" refFor="ch" refForName="accentShape_4" fact="0.9"/>
              <dgm:constr type="l" for="ch" forName="parentText_5" refType="w" fact="0.8929"/>
              <dgm:constr type="t" for="ch" forName="parentText_5" refType="h" fact="0.5"/>
              <dgm:constr type="w" for="ch" forName="parentText_5" refType="w" refFor="ch" refForName="accentShape_5" fact="0.26"/>
              <dgm:constr type="h" for="ch" forName="parentText_5" refType="h" refFor="ch" refForName="accentShape_5" fact="0.9"/>
              <dgm:constr type="l" for="ch" forName="childText_1" refType="w" fact="0"/>
              <dgm:constr type="t" for="ch" forName="childText_1" refType="h" fact="0"/>
              <dgm:constr type="w" for="ch" forName="childText_1" refType="w" refFor="ch" refForName="accentShape_1" fact="0.71"/>
              <dgm:constr type="h" for="ch" forName="childText_1" refType="h"/>
              <dgm:constr type="l" for="ch" forName="childText_2" refType="w" fact="0.192"/>
              <dgm:constr type="t" for="ch" forName="childText_2" refType="h" fact="0.1192"/>
              <dgm:constr type="w" for="ch" forName="childText_2" refType="w" refFor="ch" refForName="accentShape_2" fact="0.71"/>
              <dgm:constr type="h" for="ch" forName="childText_2" refType="h" fact="0.876"/>
              <dgm:constr type="l" for="ch" forName="childText_3" refType="w" fact="0.384"/>
              <dgm:constr type="t" for="ch" forName="childText_3" refType="h" fact="0.2457"/>
              <dgm:constr type="w" for="ch" forName="childText_3" refType="w" refFor="ch" refForName="accentShape_3" fact="0.71"/>
              <dgm:constr type="h" for="ch" forName="childText_3" refType="h" fact="0.7499"/>
              <dgm:constr type="l" for="ch" forName="childText_4" refType="w" fact="0.5759"/>
              <dgm:constr type="t" for="ch" forName="childText_4" refType="h" fact="0.3739"/>
              <dgm:constr type="w" for="ch" forName="childText_4" refType="w" refFor="ch" refForName="accentShape_4" fact="0.71"/>
              <dgm:constr type="h" for="ch" forName="childText_4" refType="h" fact="0.6217"/>
              <dgm:constr type="l" for="ch" forName="childText_5" refType="w" fact="0.7679"/>
              <dgm:constr type="t" for="ch" forName="childText_5" refType="h" fact="0.5001"/>
              <dgm:constr type="w" for="ch" forName="childText_5" refType="w" refFor="ch" refForName="accentShape_5" fact="0.71"/>
              <dgm:constr type="h" for="ch" forName="childText_5" refType="h" fact="0.4956"/>
            </dgm:constrLst>
          </dgm:if>
          <dgm:else name="Name21">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l" for="ch" forName="accentShape_5" refType="w" fact="0"/>
              <dgm:constr type="t" for="ch" forName="accentShape_1" refType="h" fact="0"/>
              <dgm:constr type="w" for="ch" forName="accentShape_1" refType="w" fact="0.1759"/>
              <dgm:constr type="h" for="ch" forName="accentShape_1" refType="h" fact="0.9952"/>
              <dgm:constr type="l" for="ch" forName="accentShape_4" refType="w" fact="0.192"/>
              <dgm:constr type="t" for="ch" forName="accentShape_2" refType="h" fact="0.1196"/>
              <dgm:constr type="w" for="ch" forName="accentShape_2" refType="w" fact="0.1759"/>
              <dgm:constr type="h" for="ch" forName="accentShape_2" refType="h" fact="0.876"/>
              <dgm:constr type="l" for="ch" forName="accentShape_3" refType="w" fact="0.384"/>
              <dgm:constr type="t" for="ch" forName="accentShape_3" refType="h" fact="0.2457"/>
              <dgm:constr type="w" for="ch" forName="accentShape_3" refType="w" fact="0.1759"/>
              <dgm:constr type="h" for="ch" forName="accentShape_3" refType="h" fact="0.7499"/>
              <dgm:constr type="l" for="ch" forName="accentShape_2" refType="w" fact="0.5759"/>
              <dgm:constr type="t" for="ch" forName="accentShape_4" refType="h" fact="0.3739"/>
              <dgm:constr type="w" for="ch" forName="accentShape_4" refType="w" fact="0.1759"/>
              <dgm:constr type="h" for="ch" forName="accentShape_4" refType="h" fact="0.6217"/>
              <dgm:constr type="l" for="ch" forName="accentShape_1" refType="w" fact="0.7679"/>
              <dgm:constr type="t" for="ch" forName="accentShape_5" refType="h" fact="0.5"/>
              <dgm:constr type="w" for="ch" forName="accentShape_5" refType="w" fact="0.1759"/>
              <dgm:constr type="h" for="ch" forName="accentShape_5" refType="h" fact="0.4956"/>
              <dgm:constr type="l" for="ch" forName="parentText_5" refType="w" fact="0.125"/>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4" refType="w" fact="0.317"/>
              <dgm:constr type="t" for="ch" forName="parentText_2" refType="h" fact="0.1196"/>
              <dgm:constr type="w" for="ch" forName="parentText_2" refType="w" refFor="ch" refForName="accentShape_2" fact="0.26"/>
              <dgm:constr type="h" for="ch" forName="parentText_2" refType="h" refFor="ch" refForName="accentShape_2" fact="0.9"/>
              <dgm:constr type="l" for="ch" forName="parentText_3" refType="w" fact="0.509"/>
              <dgm:constr type="t" for="ch" forName="parentText_3" refType="h" fact="0.2457"/>
              <dgm:constr type="w" for="ch" forName="parentText_3" refType="w" refFor="ch" refForName="accentShape_3" fact="0.26"/>
              <dgm:constr type="h" for="ch" forName="parentText_3" refType="h" refFor="ch" refForName="accentShape_3" fact="0.9"/>
              <dgm:constr type="l" for="ch" forName="parentText_2" refType="w" fact="0.7009"/>
              <dgm:constr type="t" for="ch" forName="parentText_4" refType="h" fact="0.3739"/>
              <dgm:constr type="w" for="ch" forName="parentText_4" refType="w" refFor="ch" refForName="accentShape_4" fact="0.26"/>
              <dgm:constr type="h" for="ch" forName="parentText_4" refType="h" refFor="ch" refForName="accentShape_4" fact="0.9"/>
              <dgm:constr type="l" for="ch" forName="parentText_1" refType="w" fact="0.8929"/>
              <dgm:constr type="t" for="ch" forName="parentText_5" refType="h" fact="0.5"/>
              <dgm:constr type="w" for="ch" forName="parentText_5" refType="w" refFor="ch" refForName="accentShape_5" fact="0.26"/>
              <dgm:constr type="h" for="ch" forName="parentText_5" refType="h" refFor="ch" refForName="accentShape_5" fact="0.9"/>
              <dgm:constr type="l" for="ch" forName="childText_5" refType="w" fact="0"/>
              <dgm:constr type="t" for="ch" forName="childText_1" refType="h" fact="0"/>
              <dgm:constr type="w" for="ch" forName="childText_1" refType="w" refFor="ch" refForName="accentShape_1" fact="0.71"/>
              <dgm:constr type="h" for="ch" forName="childText_1" refType="h"/>
              <dgm:constr type="l" for="ch" forName="childText_4" refType="w" fact="0.192"/>
              <dgm:constr type="t" for="ch" forName="childText_2" refType="h" fact="0.1192"/>
              <dgm:constr type="w" for="ch" forName="childText_2" refType="w" refFor="ch" refForName="accentShape_2" fact="0.71"/>
              <dgm:constr type="h" for="ch" forName="childText_2" refType="h" fact="0.876"/>
              <dgm:constr type="l" for="ch" forName="childText_3" refType="w" fact="0.384"/>
              <dgm:constr type="t" for="ch" forName="childText_3" refType="h" fact="0.2457"/>
              <dgm:constr type="w" for="ch" forName="childText_3" refType="w" refFor="ch" refForName="accentShape_3" fact="0.71"/>
              <dgm:constr type="h" for="ch" forName="childText_3" refType="h" fact="0.7499"/>
              <dgm:constr type="l" for="ch" forName="childText_2" refType="w" fact="0.5759"/>
              <dgm:constr type="t" for="ch" forName="childText_4" refType="h" fact="0.3739"/>
              <dgm:constr type="w" for="ch" forName="childText_4" refType="w" refFor="ch" refForName="accentShape_4" fact="0.71"/>
              <dgm:constr type="h" for="ch" forName="childText_4" refType="h" fact="0.6261"/>
              <dgm:constr type="l" for="ch" forName="childText_1" refType="w" fact="0.7679"/>
              <dgm:constr type="t" for="ch" forName="childText_5" refType="h" fact="0.5001"/>
              <dgm:constr type="w" for="ch" forName="childText_5" refType="w" refFor="ch" refForName="accentShape_5" fact="0.71"/>
              <dgm:constr type="h" for="ch" forName="childText_5" refType="h" fact="0.4999"/>
            </dgm:constrLst>
          </dgm:else>
        </dgm:choose>
      </dgm:if>
      <dgm:if name="Name22" axis="ch" ptType="node" func="cnt" op="equ" val="6">
        <dgm:alg type="composite">
          <dgm:param type="ar" val="2.4006"/>
        </dgm:alg>
        <dgm:shape xmlns:r="http://schemas.openxmlformats.org/officeDocument/2006/relationships" r:blip="">
          <dgm:adjLst/>
        </dgm:shape>
        <dgm:choose name="Name23">
          <dgm:if name="Name24"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6"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6"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6"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6"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childText_6" refType="primFontSz" refFor="des" refForName="parentText_5" op="lte"/>
              <dgm:constr type="primFontSz" for="des" forName="childText_1" refType="primFontSz" refFor="des" refForName="parentText_6" op="lte"/>
              <dgm:constr type="primFontSz" for="des" forName="childText_2" refType="primFontSz" refFor="des" refForName="parentText_6" op="lte"/>
              <dgm:constr type="primFontSz" for="des" forName="childText_3" refType="primFontSz" refFor="des" refForName="parentText_6" op="lte"/>
              <dgm:constr type="primFontSz" for="des" forName="childText_4" refType="primFontSz" refFor="des" refForName="parentText_6" op="lte"/>
              <dgm:constr type="primFontSz" for="des" forName="childText_5" refType="primFontSz" refFor="des" refForName="parentText_6" op="lte"/>
              <dgm:constr type="primFontSz" for="des" forName="childText_6" refType="primFontSz" refFor="des" refForName="parentText_6"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parentText_6"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primFontSz" for="des" forName="childText_6" refType="primFontSz" refFor="des" refForName="childText_1" op="equ"/>
              <dgm:constr type="l" for="ch" forName="accentShape_1" refType="w" fact="0"/>
              <dgm:constr type="t" for="ch" forName="accentShape_1" refType="h" fact="0"/>
              <dgm:constr type="w" for="ch" forName="accentShape_1" refType="w" fact="0.1473"/>
              <dgm:constr type="h" for="ch" forName="accentShape_1" refType="h"/>
              <dgm:constr type="l" for="ch" forName="accentShape_2" refType="w" fact="0.1608"/>
              <dgm:constr type="t" for="ch" forName="accentShape_2" refType="h" fact="0.1"/>
              <dgm:constr type="w" for="ch" forName="accentShape_2" refType="w" fact="0.1473"/>
              <dgm:constr type="h" for="ch" forName="accentShape_2" refType="h" fact="0.9"/>
              <dgm:constr type="l" for="ch" forName="accentShape_3" refType="w" fact="0.3216"/>
              <dgm:constr type="t" for="ch" forName="accentShape_3" refType="h" fact="0.2"/>
              <dgm:constr type="w" for="ch" forName="accentShape_3" refType="w" fact="0.1473"/>
              <dgm:constr type="h" for="ch" forName="accentShape_3" refType="h" fact="0.8"/>
              <dgm:constr type="l" for="ch" forName="accentShape_4" refType="w" fact="0.4824"/>
              <dgm:constr type="t" for="ch" forName="accentShape_4" refType="h" fact="0.3"/>
              <dgm:constr type="w" for="ch" forName="accentShape_4" refType="w" fact="0.1473"/>
              <dgm:constr type="h" for="ch" forName="accentShape_4" refType="h" fact="0.7"/>
              <dgm:constr type="l" for="ch" forName="accentShape_5" refType="w" fact="0.6432"/>
              <dgm:constr type="t" for="ch" forName="accentShape_5" refType="h" fact="0.4"/>
              <dgm:constr type="w" for="ch" forName="accentShape_5" refType="w" fact="0.1473"/>
              <dgm:constr type="h" for="ch" forName="accentShape_5" refType="h" fact="0.6"/>
              <dgm:constr type="l" for="ch" forName="accentShape_6" refType="w" fact="0.8056"/>
              <dgm:constr type="t" for="ch" forName="accentShape_6" refType="h" fact="0.5"/>
              <dgm:constr type="w" for="ch" forName="accentShape_6" refType="w" fact="0.1473"/>
              <dgm:constr type="h" for="ch" forName="accentShape_6" refType="h" fact="0.5"/>
              <dgm:constr type="l" for="ch" forName="childText_1" refType="w" fact="0"/>
              <dgm:constr type="t" for="ch" forName="childText_1" refType="h" fact="0"/>
              <dgm:constr type="w" for="ch" forName="childText_1" refType="w" refFor="ch" refForName="accentShape_1" fact="0.7"/>
              <dgm:constr type="h" for="ch" forName="childText_1" refType="h" refFor="ch" refForName="accentShape_1"/>
              <dgm:constr type="l" for="ch" forName="childText_2" refType="w" fact="0.1608"/>
              <dgm:constr type="t" for="ch" forName="childText_2" refType="h" fact="0.1"/>
              <dgm:constr type="w" for="ch" forName="childText_2" refType="w" refFor="ch" refForName="accentShape_2" fact="0.7"/>
              <dgm:constr type="h" for="ch" forName="childText_2" refType="h" refFor="ch" refForName="accentShape_2"/>
              <dgm:constr type="l" for="ch" forName="childText_3" refType="w" fact="0.3216"/>
              <dgm:constr type="t" for="ch" forName="childText_3" refType="h" fact="0.2"/>
              <dgm:constr type="w" for="ch" forName="childText_3" refType="w" refFor="ch" refForName="accentShape_3" fact="0.7"/>
              <dgm:constr type="h" for="ch" forName="childText_3" refType="h" refFor="ch" refForName="accentShape_3"/>
              <dgm:constr type="l" for="ch" forName="childText_4" refType="w" fact="0.4824"/>
              <dgm:constr type="t" for="ch" forName="childText_4" refType="h" fact="0.3"/>
              <dgm:constr type="w" for="ch" forName="childText_4" refType="w" refFor="ch" refForName="accentShape_4" fact="0.7"/>
              <dgm:constr type="h" for="ch" forName="childText_4" refType="h" refFor="ch" refForName="accentShape_4"/>
              <dgm:constr type="l" for="ch" forName="childText_5" refType="w" fact="0.6432"/>
              <dgm:constr type="t" for="ch" forName="childText_5" refType="h" fact="0.4"/>
              <dgm:constr type="w" for="ch" forName="childText_5" refType="w" refFor="ch" refForName="accentShape_5" fact="0.7"/>
              <dgm:constr type="h" for="ch" forName="childText_5" refType="h" refFor="ch" refForName="accentShape_5"/>
              <dgm:constr type="l" for="ch" forName="childText_6" refType="w" fact="0.8056"/>
              <dgm:constr type="t" for="ch" forName="childText_6" refType="h" fact="0.5"/>
              <dgm:constr type="w" for="ch" forName="childText_6" refType="w" refFor="ch" refForName="accentShape_6" fact="0.7"/>
              <dgm:constr type="h" for="ch" forName="childText_6" refType="h" refFor="ch" refForName="accentShape_6"/>
              <dgm:constr type="l" for="ch" forName="parentText_1" refType="w" fact="0.1045"/>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2653"/>
              <dgm:constr type="t" for="ch" forName="parentText_2" refType="h" fact="0.1"/>
              <dgm:constr type="w" for="ch" forName="parentText_2" refType="w" refFor="ch" refForName="accentShape_2" fact="0.26"/>
              <dgm:constr type="h" for="ch" forName="parentText_2" refType="h" refFor="ch" refForName="accentShape_2" fact="0.9"/>
              <dgm:constr type="l" for="ch" forName="parentText_3" refType="w" fact="0.4261"/>
              <dgm:constr type="t" for="ch" forName="parentText_3" refType="h" fact="0.2"/>
              <dgm:constr type="w" for="ch" forName="parentText_3" refType="w" refFor="ch" refForName="accentShape_3" fact="0.26"/>
              <dgm:constr type="h" for="ch" forName="parentText_3" refType="h" refFor="ch" refForName="accentShape_3" fact="0.9"/>
              <dgm:constr type="l" for="ch" forName="parentText_4" refType="w" fact="0.5869"/>
              <dgm:constr type="t" for="ch" forName="parentText_4" refType="h" fact="0.3"/>
              <dgm:constr type="w" for="ch" forName="parentText_4" refType="w" refFor="ch" refForName="accentShape_4" fact="0.26"/>
              <dgm:constr type="h" for="ch" forName="parentText_4" refType="h" refFor="ch" refForName="accentShape_4" fact="0.9"/>
              <dgm:constr type="l" for="ch" forName="parentText_5" refType="w" fact="0.7477"/>
              <dgm:constr type="t" for="ch" forName="parentText_5" refType="h" fact="0.4"/>
              <dgm:constr type="w" for="ch" forName="parentText_5" refType="w" refFor="ch" refForName="accentShape_5" fact="0.26"/>
              <dgm:constr type="h" for="ch" forName="parentText_5" refType="h" refFor="ch" refForName="accentShape_5" fact="0.9"/>
              <dgm:constr type="l" for="ch" forName="parentText_6" refType="w" fact="0.9101"/>
              <dgm:constr type="t" for="ch" forName="parentText_6" refType="h" fact="0.5"/>
              <dgm:constr type="w" for="ch" forName="parentText_6" refType="w" refFor="ch" refForName="accentShape_6" fact="0.26"/>
              <dgm:constr type="h" for="ch" forName="parentText_6" refType="h" refFor="ch" refForName="accentShape_6" fact="0.9"/>
            </dgm:constrLst>
          </dgm:if>
          <dgm:else name="Name25">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6"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6"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6"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6"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childText_6" refType="primFontSz" refFor="des" refForName="parentText_5" op="lte"/>
              <dgm:constr type="primFontSz" for="des" forName="childText_1" refType="primFontSz" refFor="des" refForName="parentText_6" op="lte"/>
              <dgm:constr type="primFontSz" for="des" forName="childText_2" refType="primFontSz" refFor="des" refForName="parentText_6" op="lte"/>
              <dgm:constr type="primFontSz" for="des" forName="childText_3" refType="primFontSz" refFor="des" refForName="parentText_6" op="lte"/>
              <dgm:constr type="primFontSz" for="des" forName="childText_4" refType="primFontSz" refFor="des" refForName="parentText_6" op="lte"/>
              <dgm:constr type="primFontSz" for="des" forName="childText_5" refType="primFontSz" refFor="des" refForName="parentText_6" op="lte"/>
              <dgm:constr type="primFontSz" for="des" forName="childText_6" refType="primFontSz" refFor="des" refForName="parentText_6"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parentText_6"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primFontSz" for="des" forName="childText_6" refType="primFontSz" refFor="des" refForName="childText_1" op="equ"/>
              <dgm:constr type="l" for="ch" forName="accentShape_6" refType="w" fact="0"/>
              <dgm:constr type="t" for="ch" forName="accentShape_1" refType="h" fact="0"/>
              <dgm:constr type="w" for="ch" forName="accentShape_1" refType="w" fact="0.1473"/>
              <dgm:constr type="h" for="ch" forName="accentShape_1" refType="h"/>
              <dgm:constr type="l" for="ch" forName="accentShape_5" refType="w" fact="0.1608"/>
              <dgm:constr type="t" for="ch" forName="accentShape_2" refType="h" fact="0.1"/>
              <dgm:constr type="w" for="ch" forName="accentShape_2" refType="w" fact="0.1473"/>
              <dgm:constr type="h" for="ch" forName="accentShape_2" refType="h" fact="0.9"/>
              <dgm:constr type="l" for="ch" forName="accentShape_4" refType="w" fact="0.3216"/>
              <dgm:constr type="t" for="ch" forName="accentShape_3" refType="h" fact="0.2"/>
              <dgm:constr type="w" for="ch" forName="accentShape_3" refType="w" fact="0.1473"/>
              <dgm:constr type="h" for="ch" forName="accentShape_3" refType="h" fact="0.8"/>
              <dgm:constr type="l" for="ch" forName="accentShape_3" refType="w" fact="0.4824"/>
              <dgm:constr type="t" for="ch" forName="accentShape_4" refType="h" fact="0.3"/>
              <dgm:constr type="w" for="ch" forName="accentShape_4" refType="w" fact="0.1473"/>
              <dgm:constr type="h" for="ch" forName="accentShape_4" refType="h" fact="0.7"/>
              <dgm:constr type="l" for="ch" forName="accentShape_2" refType="w" fact="0.6432"/>
              <dgm:constr type="t" for="ch" forName="accentShape_5" refType="h" fact="0.4"/>
              <dgm:constr type="w" for="ch" forName="accentShape_5" refType="w" fact="0.1473"/>
              <dgm:constr type="h" for="ch" forName="accentShape_5" refType="h" fact="0.6"/>
              <dgm:constr type="l" for="ch" forName="accentShape_1" refType="w" fact="0.8056"/>
              <dgm:constr type="t" for="ch" forName="accentShape_6" refType="h" fact="0.5"/>
              <dgm:constr type="w" for="ch" forName="accentShape_6" refType="w" fact="0.1473"/>
              <dgm:constr type="h" for="ch" forName="accentShape_6" refType="h" fact="0.5"/>
              <dgm:constr type="l" for="ch" forName="childText_6" refType="w" fact="0"/>
              <dgm:constr type="t" for="ch" forName="childText_1" refType="h" fact="0"/>
              <dgm:constr type="w" for="ch" forName="childText_1" refType="w" refFor="ch" refForName="accentShape_1" fact="0.7"/>
              <dgm:constr type="h" for="ch" forName="childText_1" refType="h" refFor="ch" refForName="accentShape_1"/>
              <dgm:constr type="l" for="ch" forName="childText_5" refType="w" fact="0.1608"/>
              <dgm:constr type="t" for="ch" forName="childText_2" refType="h" fact="0.1"/>
              <dgm:constr type="w" for="ch" forName="childText_2" refType="w" refFor="ch" refForName="accentShape_2" fact="0.7"/>
              <dgm:constr type="h" for="ch" forName="childText_2" refType="h" refFor="ch" refForName="accentShape_2"/>
              <dgm:constr type="l" for="ch" forName="childText_4" refType="w" fact="0.3216"/>
              <dgm:constr type="t" for="ch" forName="childText_3" refType="h" fact="0.2"/>
              <dgm:constr type="w" for="ch" forName="childText_3" refType="w" refFor="ch" refForName="accentShape_3" fact="0.7"/>
              <dgm:constr type="h" for="ch" forName="childText_3" refType="h" refFor="ch" refForName="accentShape_3"/>
              <dgm:constr type="l" for="ch" forName="childText_3" refType="w" fact="0.4824"/>
              <dgm:constr type="t" for="ch" forName="childText_4" refType="h" fact="0.3"/>
              <dgm:constr type="w" for="ch" forName="childText_4" refType="w" refFor="ch" refForName="accentShape_4" fact="0.7"/>
              <dgm:constr type="h" for="ch" forName="childText_4" refType="h" refFor="ch" refForName="accentShape_4"/>
              <dgm:constr type="l" for="ch" forName="childText_2" refType="w" fact="0.6432"/>
              <dgm:constr type="t" for="ch" forName="childText_5" refType="h" fact="0.4"/>
              <dgm:constr type="w" for="ch" forName="childText_5" refType="w" refFor="ch" refForName="accentShape_5" fact="0.7"/>
              <dgm:constr type="h" for="ch" forName="childText_5" refType="h" refFor="ch" refForName="accentShape_5"/>
              <dgm:constr type="l" for="ch" forName="childText_1" refType="w" fact="0.8056"/>
              <dgm:constr type="t" for="ch" forName="childText_6" refType="h" fact="0.5"/>
              <dgm:constr type="w" for="ch" forName="childText_6" refType="w" refFor="ch" refForName="accentShape_6" fact="0.7"/>
              <dgm:constr type="h" for="ch" forName="childText_6" refType="h" refFor="ch" refForName="accentShape_6"/>
              <dgm:constr type="l" for="ch" forName="parentText_6" refType="w" fact="0.1045"/>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5" refType="w" fact="0.2653"/>
              <dgm:constr type="t" for="ch" forName="parentText_2" refType="h" fact="0.1"/>
              <dgm:constr type="w" for="ch" forName="parentText_2" refType="w" refFor="ch" refForName="accentShape_2" fact="0.26"/>
              <dgm:constr type="h" for="ch" forName="parentText_2" refType="h" refFor="ch" refForName="accentShape_2" fact="0.9"/>
              <dgm:constr type="l" for="ch" forName="parentText_4" refType="w" fact="0.4261"/>
              <dgm:constr type="t" for="ch" forName="parentText_3" refType="h" fact="0.2"/>
              <dgm:constr type="w" for="ch" forName="parentText_3" refType="w" refFor="ch" refForName="accentShape_3" fact="0.26"/>
              <dgm:constr type="h" for="ch" forName="parentText_3" refType="h" refFor="ch" refForName="accentShape_3" fact="0.9"/>
              <dgm:constr type="l" for="ch" forName="parentText_3" refType="w" fact="0.5869"/>
              <dgm:constr type="t" for="ch" forName="parentText_4" refType="h" fact="0.3"/>
              <dgm:constr type="w" for="ch" forName="parentText_4" refType="w" refFor="ch" refForName="accentShape_4" fact="0.26"/>
              <dgm:constr type="h" for="ch" forName="parentText_4" refType="h" refFor="ch" refForName="accentShape_4" fact="0.9"/>
              <dgm:constr type="l" for="ch" forName="parentText_2" refType="w" fact="0.7477"/>
              <dgm:constr type="t" for="ch" forName="parentText_5" refType="h" fact="0.4"/>
              <dgm:constr type="w" for="ch" forName="parentText_5" refType="w" refFor="ch" refForName="accentShape_5" fact="0.26"/>
              <dgm:constr type="h" for="ch" forName="parentText_5" refType="h" refFor="ch" refForName="accentShape_5" fact="0.9"/>
              <dgm:constr type="l" for="ch" forName="parentText_1" refType="w" fact="0.9101"/>
              <dgm:constr type="t" for="ch" forName="parentText_6" refType="h" fact="0.5"/>
              <dgm:constr type="w" for="ch" forName="parentText_6" refType="w" refFor="ch" refForName="accentShape_6" fact="0.26"/>
              <dgm:constr type="h" for="ch" forName="parentText_6" refType="h" refFor="ch" refForName="accentShape_6" fact="0.9"/>
            </dgm:constrLst>
          </dgm:else>
        </dgm:choose>
      </dgm:if>
      <dgm:else name="Name26">
        <dgm:alg type="composite">
          <dgm:param type="ar" val="2.7874"/>
        </dgm:alg>
        <dgm:shape xmlns:r="http://schemas.openxmlformats.org/officeDocument/2006/relationships" r:blip="">
          <dgm:adjLst/>
        </dgm:shape>
        <dgm:choose name="Name27">
          <dgm:if name="Name28"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6" refType="primFontSz" refFor="des" refForName="parentText_1" op="lte"/>
              <dgm:constr type="primFontSz" for="des" forName="childText_7"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6" refType="primFontSz" refFor="des" refForName="parentText_2" op="lte"/>
              <dgm:constr type="primFontSz" for="des" forName="childText_7"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6" refType="primFontSz" refFor="des" refForName="parentText_3" op="lte"/>
              <dgm:constr type="primFontSz" for="des" forName="childText_7"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6" refType="primFontSz" refFor="des" refForName="parentText_4" op="lte"/>
              <dgm:constr type="primFontSz" for="des" forName="childText_7"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childText_6" refType="primFontSz" refFor="des" refForName="parentText_5" op="lte"/>
              <dgm:constr type="primFontSz" for="des" forName="childText_7" refType="primFontSz" refFor="des" refForName="parentText_5" op="lte"/>
              <dgm:constr type="primFontSz" for="des" forName="childText_1" refType="primFontSz" refFor="des" refForName="parentText_6" op="lte"/>
              <dgm:constr type="primFontSz" for="des" forName="childText_2" refType="primFontSz" refFor="des" refForName="parentText_6" op="lte"/>
              <dgm:constr type="primFontSz" for="des" forName="childText_3" refType="primFontSz" refFor="des" refForName="parentText_6" op="lte"/>
              <dgm:constr type="primFontSz" for="des" forName="childText_4" refType="primFontSz" refFor="des" refForName="parentText_6" op="lte"/>
              <dgm:constr type="primFontSz" for="des" forName="childText_5" refType="primFontSz" refFor="des" refForName="parentText_6" op="lte"/>
              <dgm:constr type="primFontSz" for="des" forName="childText_6" refType="primFontSz" refFor="des" refForName="parentText_6" op="lte"/>
              <dgm:constr type="primFontSz" for="des" forName="childText_7" refType="primFontSz" refFor="des" refForName="parentText_6" op="lte"/>
              <dgm:constr type="primFontSz" for="des" forName="childText_1" refType="primFontSz" refFor="des" refForName="parentText_7" op="lte"/>
              <dgm:constr type="primFontSz" for="des" forName="childText_2" refType="primFontSz" refFor="des" refForName="parentText_7" op="lte"/>
              <dgm:constr type="primFontSz" for="des" forName="childText_3" refType="primFontSz" refFor="des" refForName="parentText_7" op="lte"/>
              <dgm:constr type="primFontSz" for="des" forName="childText_4" refType="primFontSz" refFor="des" refForName="parentText_7" op="lte"/>
              <dgm:constr type="primFontSz" for="des" forName="childText_5" refType="primFontSz" refFor="des" refForName="parentText_7" op="lte"/>
              <dgm:constr type="primFontSz" for="des" forName="childText_6" refType="primFontSz" refFor="des" refForName="parentText_7" op="lte"/>
              <dgm:constr type="primFontSz" for="des" forName="childText_7" refType="primFontSz" refFor="des" refForName="parentText_7"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parentText_6" refType="primFontSz" refFor="des" refForName="parentText_1" op="equ"/>
              <dgm:constr type="primFontSz" for="des" forName="parentText_7"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primFontSz" for="des" forName="childText_6" refType="primFontSz" refFor="des" refForName="childText_1" op="equ"/>
              <dgm:constr type="primFontSz" for="des" forName="childText_7" refType="primFontSz" refFor="des" refForName="childText_1" op="equ"/>
              <dgm:constr type="l" for="ch" forName="accentShape_1" refType="w" fact="0"/>
              <dgm:constr type="t" for="ch" forName="accentShape_1" refType="h" fact="0"/>
              <dgm:constr type="w" for="ch" forName="accentShape_1" refType="w" fact="0.1269"/>
              <dgm:constr type="h" for="ch" forName="accentShape_1" refType="h"/>
              <dgm:constr type="l" for="ch" forName="accentShape_2" refType="w" fact="0.1385"/>
              <dgm:constr type="t" for="ch" forName="accentShape_2" refType="h" fact="0.0833"/>
              <dgm:constr type="w" for="ch" forName="accentShape_2" refType="w" fact="0.1269"/>
              <dgm:constr type="h" for="ch" forName="accentShape_2" refType="h" fact="0.9165"/>
              <dgm:constr type="l" for="ch" forName="accentShape_3" refType="w" fact="0.277"/>
              <dgm:constr type="t" for="ch" forName="accentShape_3" refType="h" fact="0.1666"/>
              <dgm:constr type="w" for="ch" forName="accentShape_3" refType="w" fact="0.1269"/>
              <dgm:constr type="h" for="ch" forName="accentShape_3" refType="h" fact="0.8332"/>
              <dgm:constr type="l" for="ch" forName="accentShape_4" refType="w" fact="0.4155"/>
              <dgm:constr type="t" for="ch" forName="accentShape_4" refType="h" fact="0.2499"/>
              <dgm:constr type="w" for="ch" forName="accentShape_4" refType="w" fact="0.1269"/>
              <dgm:constr type="h" for="ch" forName="accentShape_4" refType="h" fact="0.7499"/>
              <dgm:constr type="l" for="ch" forName="accentShape_5" refType="w" fact="0.5539"/>
              <dgm:constr type="t" for="ch" forName="accentShape_5" refType="h" fact="0.3332"/>
              <dgm:constr type="w" for="ch" forName="accentShape_5" refType="w" fact="0.1269"/>
              <dgm:constr type="h" for="ch" forName="accentShape_5" refType="h" fact="0.6666"/>
              <dgm:constr type="l" for="ch" forName="accentShape_6" refType="w" fact="0.6938"/>
              <dgm:constr type="t" for="ch" forName="accentShape_6" refType="h" fact="0.4165"/>
              <dgm:constr type="w" for="ch" forName="accentShape_6" refType="w" fact="0.1269"/>
              <dgm:constr type="h" for="ch" forName="accentShape_6" refType="h" fact="0.5833"/>
              <dgm:constr type="l" for="ch" forName="accentShape_7" refType="w" fact="0.8326"/>
              <dgm:constr type="t" for="ch" forName="accentShape_7" refType="h" fact="0.5"/>
              <dgm:constr type="w" for="ch" forName="accentShape_7" refType="w" fact="0.1269"/>
              <dgm:constr type="h" for="ch" forName="accentShape_7" refType="h" fact="0.5"/>
              <dgm:constr type="l" for="ch" forName="parentText_1" refType="w" fact="0.0888"/>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2273"/>
              <dgm:constr type="t" for="ch" forName="parentText_2" refType="h" fact="0.0833"/>
              <dgm:constr type="w" for="ch" forName="parentText_2" refType="w" refFor="ch" refForName="accentShape_2" fact="0.26"/>
              <dgm:constr type="h" for="ch" forName="parentText_2" refType="h" refFor="ch" refForName="accentShape_2" fact="0.9"/>
              <dgm:constr type="l" for="ch" forName="parentText_3" refType="w" fact="0.36583"/>
              <dgm:constr type="t" for="ch" forName="parentText_3" refType="h" fact="0.1666"/>
              <dgm:constr type="w" for="ch" forName="parentText_3" refType="w" refFor="ch" refForName="accentShape_3" fact="0.26"/>
              <dgm:constr type="h" for="ch" forName="parentText_3" refType="h" refFor="ch" refForName="accentShape_3" fact="0.9"/>
              <dgm:constr type="l" for="ch" forName="parentText_4" refType="w" fact="0.5043"/>
              <dgm:constr type="t" for="ch" forName="parentText_4" refType="h" fact="0.2499"/>
              <dgm:constr type="w" for="ch" forName="parentText_4" refType="w" refFor="ch" refForName="accentShape_4" fact="0.26"/>
              <dgm:constr type="h" for="ch" forName="parentText_4" refType="h" refFor="ch" refForName="accentShape_4" fact="0.9"/>
              <dgm:constr type="l" for="ch" forName="parentText_5" refType="w" fact="0.6427"/>
              <dgm:constr type="t" for="ch" forName="parentText_5" refType="h" fact="0.3332"/>
              <dgm:constr type="w" for="ch" forName="parentText_5" refType="w" refFor="ch" refForName="accentShape_5" fact="0.26"/>
              <dgm:constr type="h" for="ch" forName="parentText_5" refType="h" refFor="ch" refForName="accentShape_5" fact="0.9"/>
              <dgm:constr type="l" for="ch" forName="parentText_6" refType="w" fact="0.78263"/>
              <dgm:constr type="t" for="ch" forName="parentText_6" refType="h" fact="0.4165"/>
              <dgm:constr type="w" for="ch" forName="parentText_6" refType="w" refFor="ch" refForName="accentShape_6" fact="0.26"/>
              <dgm:constr type="h" for="ch" forName="parentText_6" refType="h" refFor="ch" refForName="accentShape_6" fact="0.9"/>
              <dgm:constr type="l" for="ch" forName="parentText_7" refType="w" fact="0.92143"/>
              <dgm:constr type="t" for="ch" forName="parentText_7" refType="h" fact="0.5"/>
              <dgm:constr type="w" for="ch" forName="parentText_7" refType="w" refFor="ch" refForName="accentShape_7" fact="0.26"/>
              <dgm:constr type="h" for="ch" forName="parentText_7" refType="h" refFor="ch" refForName="accentShape_7" fact="0.9"/>
              <dgm:constr type="l" for="ch" forName="childText_1" refType="w" fact="0"/>
              <dgm:constr type="t" for="ch" forName="childText_1" refType="h" fact="0"/>
              <dgm:constr type="w" for="ch" forName="childText_1" refType="w" refFor="ch" refForName="accentShape_1" fact="0.7"/>
              <dgm:constr type="h" for="ch" forName="childText_1" refType="h" refFor="ch" refForName="accentShape_1"/>
              <dgm:constr type="l" for="ch" forName="childText_2" refType="w" fact="0.1385"/>
              <dgm:constr type="t" for="ch" forName="childText_2" refType="h" fact="0.0833"/>
              <dgm:constr type="w" for="ch" forName="childText_2" refType="w" refFor="ch" refForName="accentShape_2" fact="0.7"/>
              <dgm:constr type="h" for="ch" forName="childText_2" refType="h" refFor="ch" refForName="accentShape_2"/>
              <dgm:constr type="l" for="ch" forName="childText_3" refType="w" fact="0.277"/>
              <dgm:constr type="t" for="ch" forName="childText_3" refType="h" fact="0.1666"/>
              <dgm:constr type="w" for="ch" forName="childText_3" refType="w" refFor="ch" refForName="accentShape_3" fact="0.7"/>
              <dgm:constr type="h" for="ch" forName="childText_3" refType="h" refFor="ch" refForName="accentShape_3"/>
              <dgm:constr type="l" for="ch" forName="childText_4" refType="w" fact="0.4155"/>
              <dgm:constr type="t" for="ch" forName="childText_4" refType="h" fact="0.2499"/>
              <dgm:constr type="w" for="ch" forName="childText_4" refType="w" refFor="ch" refForName="accentShape_4" fact="0.7"/>
              <dgm:constr type="h" for="ch" forName="childText_4" refType="h" refFor="ch" refForName="accentShape_4"/>
              <dgm:constr type="l" for="ch" forName="childText_5" refType="w" fact="0.5539"/>
              <dgm:constr type="t" for="ch" forName="childText_5" refType="h" fact="0.3332"/>
              <dgm:constr type="w" for="ch" forName="childText_5" refType="w" refFor="ch" refForName="accentShape_5" fact="0.7"/>
              <dgm:constr type="h" for="ch" forName="childText_5" refType="h" refFor="ch" refForName="accentShape_5"/>
              <dgm:constr type="l" for="ch" forName="childText_6" refType="w" fact="0.6938"/>
              <dgm:constr type="t" for="ch" forName="childText_6" refType="h" fact="0.4165"/>
              <dgm:constr type="w" for="ch" forName="childText_6" refType="w" refFor="ch" refForName="accentShape_6" fact="0.7"/>
              <dgm:constr type="h" for="ch" forName="childText_6" refType="h" refFor="ch" refForName="accentShape_6"/>
              <dgm:constr type="l" for="ch" forName="childText_7" refType="w" fact="0.8326"/>
              <dgm:constr type="t" for="ch" forName="childText_7" refType="h" fact="0.5"/>
              <dgm:constr type="w" for="ch" forName="childText_7" refType="w" refFor="ch" refForName="accentShape_7" fact="0.7"/>
              <dgm:constr type="h" for="ch" forName="childText_7" refType="h" refFor="ch" refForName="accentShape_7"/>
            </dgm:constrLst>
          </dgm:if>
          <dgm:else name="Name29">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6" refType="primFontSz" refFor="des" refForName="parentText_1" op="lte"/>
              <dgm:constr type="primFontSz" for="des" forName="childText_7"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6" refType="primFontSz" refFor="des" refForName="parentText_2" op="lte"/>
              <dgm:constr type="primFontSz" for="des" forName="childText_7"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6" refType="primFontSz" refFor="des" refForName="parentText_3" op="lte"/>
              <dgm:constr type="primFontSz" for="des" forName="childText_7"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6" refType="primFontSz" refFor="des" refForName="parentText_4" op="lte"/>
              <dgm:constr type="primFontSz" for="des" forName="childText_7"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childText_6" refType="primFontSz" refFor="des" refForName="parentText_5" op="lte"/>
              <dgm:constr type="primFontSz" for="des" forName="childText_7" refType="primFontSz" refFor="des" refForName="parentText_5" op="lte"/>
              <dgm:constr type="primFontSz" for="des" forName="childText_1" refType="primFontSz" refFor="des" refForName="parentText_6" op="lte"/>
              <dgm:constr type="primFontSz" for="des" forName="childText_2" refType="primFontSz" refFor="des" refForName="parentText_6" op="lte"/>
              <dgm:constr type="primFontSz" for="des" forName="childText_3" refType="primFontSz" refFor="des" refForName="parentText_6" op="lte"/>
              <dgm:constr type="primFontSz" for="des" forName="childText_4" refType="primFontSz" refFor="des" refForName="parentText_6" op="lte"/>
              <dgm:constr type="primFontSz" for="des" forName="childText_5" refType="primFontSz" refFor="des" refForName="parentText_6" op="lte"/>
              <dgm:constr type="primFontSz" for="des" forName="childText_6" refType="primFontSz" refFor="des" refForName="parentText_6" op="lte"/>
              <dgm:constr type="primFontSz" for="des" forName="childText_7" refType="primFontSz" refFor="des" refForName="parentText_6" op="lte"/>
              <dgm:constr type="primFontSz" for="des" forName="childText_1" refType="primFontSz" refFor="des" refForName="parentText_7" op="lte"/>
              <dgm:constr type="primFontSz" for="des" forName="childText_2" refType="primFontSz" refFor="des" refForName="parentText_7" op="lte"/>
              <dgm:constr type="primFontSz" for="des" forName="childText_3" refType="primFontSz" refFor="des" refForName="parentText_7" op="lte"/>
              <dgm:constr type="primFontSz" for="des" forName="childText_4" refType="primFontSz" refFor="des" refForName="parentText_7" op="lte"/>
              <dgm:constr type="primFontSz" for="des" forName="childText_5" refType="primFontSz" refFor="des" refForName="parentText_7" op="lte"/>
              <dgm:constr type="primFontSz" for="des" forName="childText_6" refType="primFontSz" refFor="des" refForName="parentText_7" op="lte"/>
              <dgm:constr type="primFontSz" for="des" forName="childText_7" refType="primFontSz" refFor="des" refForName="parentText_7"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parentText_6" refType="primFontSz" refFor="des" refForName="parentText_1" op="equ"/>
              <dgm:constr type="primFontSz" for="des" forName="parentText_7"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primFontSz" for="des" forName="childText_6" refType="primFontSz" refFor="des" refForName="childText_1" op="equ"/>
              <dgm:constr type="primFontSz" for="des" forName="childText_7" refType="primFontSz" refFor="des" refForName="childText_1" op="equ"/>
              <dgm:constr type="l" for="ch" forName="accentShape_7" refType="w" fact="0"/>
              <dgm:constr type="t" for="ch" forName="accentShape_1" refType="h" fact="0"/>
              <dgm:constr type="w" for="ch" forName="accentShape_1" refType="w" fact="0.1269"/>
              <dgm:constr type="h" for="ch" forName="accentShape_1" refType="h"/>
              <dgm:constr type="l" for="ch" forName="accentShape_6" refType="w" fact="0.1385"/>
              <dgm:constr type="t" for="ch" forName="accentShape_2" refType="h" fact="0.0833"/>
              <dgm:constr type="w" for="ch" forName="accentShape_2" refType="w" fact="0.1269"/>
              <dgm:constr type="h" for="ch" forName="accentShape_2" refType="h" fact="0.9165"/>
              <dgm:constr type="l" for="ch" forName="accentShape_5" refType="w" fact="0.277"/>
              <dgm:constr type="t" for="ch" forName="accentShape_3" refType="h" fact="0.1666"/>
              <dgm:constr type="w" for="ch" forName="accentShape_3" refType="w" fact="0.1269"/>
              <dgm:constr type="h" for="ch" forName="accentShape_3" refType="h" fact="0.8332"/>
              <dgm:constr type="l" for="ch" forName="accentShape_4" refType="w" fact="0.4155"/>
              <dgm:constr type="t" for="ch" forName="accentShape_4" refType="h" fact="0.2499"/>
              <dgm:constr type="w" for="ch" forName="accentShape_4" refType="w" fact="0.1269"/>
              <dgm:constr type="h" for="ch" forName="accentShape_4" refType="h" fact="0.7499"/>
              <dgm:constr type="l" for="ch" forName="accentShape_3" refType="w" fact="0.5539"/>
              <dgm:constr type="t" for="ch" forName="accentShape_5" refType="h" fact="0.3332"/>
              <dgm:constr type="w" for="ch" forName="accentShape_5" refType="w" fact="0.1269"/>
              <dgm:constr type="h" for="ch" forName="accentShape_5" refType="h" fact="0.6666"/>
              <dgm:constr type="l" for="ch" forName="accentShape_2" refType="w" fact="0.6938"/>
              <dgm:constr type="t" for="ch" forName="accentShape_6" refType="h" fact="0.4165"/>
              <dgm:constr type="w" for="ch" forName="accentShape_6" refType="w" fact="0.1269"/>
              <dgm:constr type="h" for="ch" forName="accentShape_6" refType="h" fact="0.5833"/>
              <dgm:constr type="l" for="ch" forName="accentShape_1" refType="w" fact="0.8326"/>
              <dgm:constr type="t" for="ch" forName="accentShape_7" refType="h" fact="0.5"/>
              <dgm:constr type="w" for="ch" forName="accentShape_7" refType="w" fact="0.1269"/>
              <dgm:constr type="h" for="ch" forName="accentShape_7" refType="h" fact="0.5"/>
              <dgm:constr type="l" for="ch" forName="parentText_7" refType="w" fact="0.0888"/>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6" refType="w" fact="0.2273"/>
              <dgm:constr type="t" for="ch" forName="parentText_2" refType="h" fact="0.0833"/>
              <dgm:constr type="w" for="ch" forName="parentText_2" refType="w" refFor="ch" refForName="accentShape_2" fact="0.26"/>
              <dgm:constr type="h" for="ch" forName="parentText_2" refType="h" refFor="ch" refForName="accentShape_2" fact="0.9"/>
              <dgm:constr type="l" for="ch" forName="parentText_5" refType="w" fact="0.36583"/>
              <dgm:constr type="t" for="ch" forName="parentText_3" refType="h" fact="0.1666"/>
              <dgm:constr type="w" for="ch" forName="parentText_3" refType="w" refFor="ch" refForName="accentShape_3" fact="0.26"/>
              <dgm:constr type="h" for="ch" forName="parentText_3" refType="h" refFor="ch" refForName="accentShape_3" fact="0.9"/>
              <dgm:constr type="l" for="ch" forName="parentText_4" refType="w" fact="0.5043"/>
              <dgm:constr type="t" for="ch" forName="parentText_4" refType="h" fact="0.2499"/>
              <dgm:constr type="w" for="ch" forName="parentText_4" refType="w" refFor="ch" refForName="accentShape_4" fact="0.26"/>
              <dgm:constr type="h" for="ch" forName="parentText_4" refType="h" refFor="ch" refForName="accentShape_4" fact="0.9"/>
              <dgm:constr type="l" for="ch" forName="parentText_3" refType="w" fact="0.6427"/>
              <dgm:constr type="t" for="ch" forName="parentText_5" refType="h" fact="0.3332"/>
              <dgm:constr type="w" for="ch" forName="parentText_5" refType="w" refFor="ch" refForName="accentShape_5" fact="0.26"/>
              <dgm:constr type="h" for="ch" forName="parentText_5" refType="h" refFor="ch" refForName="accentShape_5" fact="0.9"/>
              <dgm:constr type="l" for="ch" forName="parentText_2" refType="w" fact="0.78263"/>
              <dgm:constr type="t" for="ch" forName="parentText_6" refType="h" fact="0.4165"/>
              <dgm:constr type="w" for="ch" forName="parentText_6" refType="w" refFor="ch" refForName="accentShape_6" fact="0.26"/>
              <dgm:constr type="h" for="ch" forName="parentText_6" refType="h" refFor="ch" refForName="accentShape_6" fact="0.9"/>
              <dgm:constr type="l" for="ch" forName="parentText_1" refType="w" fact="0.92143"/>
              <dgm:constr type="t" for="ch" forName="parentText_7" refType="h" fact="0.5"/>
              <dgm:constr type="w" for="ch" forName="parentText_7" refType="w" refFor="ch" refForName="accentShape_7" fact="0.26"/>
              <dgm:constr type="h" for="ch" forName="parentText_7" refType="h" refFor="ch" refForName="accentShape_7" fact="0.9"/>
              <dgm:constr type="l" for="ch" forName="childText_7" refType="w" fact="0"/>
              <dgm:constr type="t" for="ch" forName="childText_1" refType="h" fact="0"/>
              <dgm:constr type="w" for="ch" forName="childText_1" refType="w" refFor="ch" refForName="accentShape_1" fact="0.7"/>
              <dgm:constr type="h" for="ch" forName="childText_1" refType="h" refFor="ch" refForName="accentShape_1"/>
              <dgm:constr type="l" for="ch" forName="childText_6" refType="w" fact="0.1385"/>
              <dgm:constr type="t" for="ch" forName="childText_2" refType="h" fact="0.0833"/>
              <dgm:constr type="w" for="ch" forName="childText_2" refType="w" refFor="ch" refForName="accentShape_2" fact="0.7"/>
              <dgm:constr type="h" for="ch" forName="childText_2" refType="h" refFor="ch" refForName="accentShape_2"/>
              <dgm:constr type="l" for="ch" forName="childText_5" refType="w" fact="0.277"/>
              <dgm:constr type="t" for="ch" forName="childText_3" refType="h" fact="0.1666"/>
              <dgm:constr type="w" for="ch" forName="childText_3" refType="w" refFor="ch" refForName="accentShape_3" fact="0.7"/>
              <dgm:constr type="h" for="ch" forName="childText_3" refType="h" refFor="ch" refForName="accentShape_3"/>
              <dgm:constr type="l" for="ch" forName="childText_4" refType="w" fact="0.4155"/>
              <dgm:constr type="t" for="ch" forName="childText_4" refType="h" fact="0.2499"/>
              <dgm:constr type="w" for="ch" forName="childText_4" refType="w" refFor="ch" refForName="accentShape_4" fact="0.7"/>
              <dgm:constr type="h" for="ch" forName="childText_4" refType="h" refFor="ch" refForName="accentShape_4"/>
              <dgm:constr type="l" for="ch" forName="childText_3" refType="w" fact="0.5539"/>
              <dgm:constr type="t" for="ch" forName="childText_5" refType="h" fact="0.3332"/>
              <dgm:constr type="w" for="ch" forName="childText_5" refType="w" refFor="ch" refForName="accentShape_5" fact="0.7"/>
              <dgm:constr type="h" for="ch" forName="childText_5" refType="h" refFor="ch" refForName="accentShape_5"/>
              <dgm:constr type="l" for="ch" forName="childText_2" refType="w" fact="0.6938"/>
              <dgm:constr type="t" for="ch" forName="childText_6" refType="h" fact="0.4165"/>
              <dgm:constr type="w" for="ch" forName="childText_6" refType="w" refFor="ch" refForName="accentShape_6" fact="0.7"/>
              <dgm:constr type="h" for="ch" forName="childText_6" refType="h" refFor="ch" refForName="accentShape_6"/>
              <dgm:constr type="l" for="ch" forName="childText_1" refType="w" fact="0.8326"/>
              <dgm:constr type="t" for="ch" forName="childText_7" refType="h" fact="0.5"/>
              <dgm:constr type="w" for="ch" forName="childText_7" refType="w" refFor="ch" refForName="accentShape_7" fact="0.7"/>
              <dgm:constr type="h" for="ch" forName="childText_7" refType="h" refFor="ch" refForName="accentShape_7"/>
            </dgm:constrLst>
          </dgm:else>
        </dgm:choose>
      </dgm:else>
    </dgm:choose>
    <dgm:forEach name="wrapper" axis="self" ptType="parTrans">
      <dgm:forEach name="accentRepeat" axis="self">
        <dgm:layoutNode name="imageRepeatNode" styleLbl="node1">
          <dgm:alg type="sp"/>
          <dgm:shape xmlns:r="http://schemas.openxmlformats.org/officeDocument/2006/relationships" type="rect" r:blip="" zOrderOff="-10">
            <dgm:adjLst/>
          </dgm:shape>
          <dgm:presOf axis="self"/>
        </dgm:layoutNode>
      </dgm:forEach>
    </dgm:forEach>
    <dgm:forEach name="Name30" axis="ch" ptType="node" cnt="1">
      <dgm:layoutNode name="parentText_1" styleLbl="node1">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1" styleLbl="node1">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1">
        <dgm:alg type="sp"/>
        <dgm:shape xmlns:r="http://schemas.openxmlformats.org/officeDocument/2006/relationships" r:blip="">
          <dgm:adjLst/>
        </dgm:shape>
        <dgm:presOf/>
        <dgm:constrLst/>
        <dgm:forEach name="Name31" ref="accentRepeat"/>
      </dgm:layoutNode>
    </dgm:forEach>
    <dgm:forEach name="Name32" axis="ch" ptType="node" st="2" cnt="1">
      <dgm:layoutNode name="parentText_2">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2">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2">
        <dgm:alg type="sp"/>
        <dgm:shape xmlns:r="http://schemas.openxmlformats.org/officeDocument/2006/relationships" r:blip="">
          <dgm:adjLst/>
        </dgm:shape>
        <dgm:presOf/>
        <dgm:constrLst/>
        <dgm:forEach name="Name33" ref="accentRepeat"/>
      </dgm:layoutNode>
    </dgm:forEach>
    <dgm:forEach name="Name34" axis="ch" ptType="node" st="3" cnt="1">
      <dgm:layoutNode name="parentText_3">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3">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3">
        <dgm:alg type="sp"/>
        <dgm:shape xmlns:r="http://schemas.openxmlformats.org/officeDocument/2006/relationships" r:blip="">
          <dgm:adjLst/>
        </dgm:shape>
        <dgm:presOf/>
        <dgm:constrLst/>
        <dgm:forEach name="Name35" ref="accentRepeat"/>
      </dgm:layoutNode>
    </dgm:forEach>
    <dgm:forEach name="Name36" axis="ch" ptType="node" st="4" cnt="1">
      <dgm:layoutNode name="parentText_4">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4">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4">
        <dgm:alg type="sp"/>
        <dgm:shape xmlns:r="http://schemas.openxmlformats.org/officeDocument/2006/relationships" r:blip="">
          <dgm:adjLst/>
        </dgm:shape>
        <dgm:presOf/>
        <dgm:constrLst/>
        <dgm:forEach name="Name37" ref="accentRepeat"/>
      </dgm:layoutNode>
    </dgm:forEach>
    <dgm:forEach name="Name38" axis="ch" ptType="node" st="5" cnt="1">
      <dgm:layoutNode name="parentText_5">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5">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5">
        <dgm:alg type="sp"/>
        <dgm:shape xmlns:r="http://schemas.openxmlformats.org/officeDocument/2006/relationships" r:blip="">
          <dgm:adjLst/>
        </dgm:shape>
        <dgm:presOf/>
        <dgm:constrLst/>
        <dgm:forEach name="Name39" ref="accentRepeat"/>
      </dgm:layoutNode>
    </dgm:forEach>
    <dgm:forEach name="Name40" axis="ch" ptType="node" st="6" cnt="1">
      <dgm:layoutNode name="parentText_6">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3"/>
          <dgm:constr type="tMarg" refType="primFontSz" fact="0"/>
          <dgm:constr type="bMarg" refType="primFontSz" fact="0.1"/>
        </dgm:constrLst>
        <dgm:ruleLst>
          <dgm:rule type="primFontSz" val="5" fact="NaN" max="NaN"/>
        </dgm:ruleLst>
      </dgm:layoutNode>
      <dgm:layoutNode name="childText_6">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6">
        <dgm:alg type="sp"/>
        <dgm:shape xmlns:r="http://schemas.openxmlformats.org/officeDocument/2006/relationships" r:blip="">
          <dgm:adjLst/>
        </dgm:shape>
        <dgm:presOf/>
        <dgm:constrLst/>
        <dgm:forEach name="Name41" ref="accentRepeat"/>
      </dgm:layoutNode>
    </dgm:forEach>
    <dgm:forEach name="Name42" axis="ch" ptType="node" st="7" cnt="1">
      <dgm:layoutNode name="parentText_7">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3"/>
          <dgm:constr type="tMarg" refType="primFontSz" fact="0"/>
          <dgm:constr type="bMarg" refType="primFontSz" fact="0.1"/>
        </dgm:constrLst>
        <dgm:ruleLst>
          <dgm:rule type="primFontSz" val="5" fact="NaN" max="NaN"/>
        </dgm:ruleLst>
      </dgm:layoutNode>
      <dgm:layoutNode name="childText_7">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7">
        <dgm:alg type="sp"/>
        <dgm:shape xmlns:r="http://schemas.openxmlformats.org/officeDocument/2006/relationships" r:blip="">
          <dgm:adjLst/>
        </dgm:shape>
        <dgm:presOf/>
        <dgm:constrLst/>
        <dgm:forEach name="Name43"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1E0D5A-5874-41E2-8E8C-490896B1D7C2}" type="datetimeFigureOut">
              <a:rPr lang="en-CA" smtClean="0"/>
              <a:t>2013-12-08</a:t>
            </a:fld>
            <a:endParaRPr lang="en-CA"/>
          </a:p>
        </p:txBody>
      </p:sp>
      <p:sp>
        <p:nvSpPr>
          <p:cNvPr id="4" name="Slide Image Placeholder 3"/>
          <p:cNvSpPr>
            <a:spLocks noGrp="1" noRot="1" noChangeAspect="1"/>
          </p:cNvSpPr>
          <p:nvPr>
            <p:ph type="sldImg" idx="2"/>
          </p:nvPr>
        </p:nvSpPr>
        <p:spPr>
          <a:xfrm>
            <a:off x="1189038" y="685800"/>
            <a:ext cx="4479925"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E9D2FA0-555F-4F11-9BCF-883DAFD7F11B}" type="slidenum">
              <a:rPr lang="en-CA" smtClean="0"/>
              <a:t>‹#›</a:t>
            </a:fld>
            <a:endParaRPr lang="en-CA"/>
          </a:p>
        </p:txBody>
      </p:sp>
    </p:spTree>
    <p:extLst>
      <p:ext uri="{BB962C8B-B14F-4D97-AF65-F5344CB8AC3E}">
        <p14:creationId xmlns:p14="http://schemas.microsoft.com/office/powerpoint/2010/main" val="2332853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BE9D2FA0-555F-4F11-9BCF-883DAFD7F11B}" type="slidenum">
              <a:rPr lang="en-CA" smtClean="0"/>
              <a:t>15</a:t>
            </a:fld>
            <a:endParaRPr lang="en-CA"/>
          </a:p>
        </p:txBody>
      </p:sp>
    </p:spTree>
    <p:extLst>
      <p:ext uri="{BB962C8B-B14F-4D97-AF65-F5344CB8AC3E}">
        <p14:creationId xmlns:p14="http://schemas.microsoft.com/office/powerpoint/2010/main" val="74580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31520" y="2319811"/>
            <a:ext cx="8290560" cy="1600691"/>
          </a:xfrm>
        </p:spPr>
        <p:txBody>
          <a:bodyPr/>
          <a:lstStyle/>
          <a:p>
            <a:r>
              <a:rPr lang="en-US" smtClean="0"/>
              <a:t>Click to edit Master title style</a:t>
            </a:r>
            <a:endParaRPr lang="en-CA"/>
          </a:p>
        </p:txBody>
      </p:sp>
      <p:sp>
        <p:nvSpPr>
          <p:cNvPr id="3" name="Subtitle 2"/>
          <p:cNvSpPr>
            <a:spLocks noGrp="1"/>
          </p:cNvSpPr>
          <p:nvPr>
            <p:ph type="subTitle" idx="1"/>
          </p:nvPr>
        </p:nvSpPr>
        <p:spPr>
          <a:xfrm>
            <a:off x="1463040" y="4231640"/>
            <a:ext cx="6827520" cy="1908387"/>
          </a:xfrm>
        </p:spPr>
        <p:txBody>
          <a:bodyPr/>
          <a:lstStyle>
            <a:lvl1pPr marL="0" indent="0" algn="ctr">
              <a:buNone/>
              <a:defRPr>
                <a:solidFill>
                  <a:schemeClr val="tx1">
                    <a:tint val="75000"/>
                  </a:schemeClr>
                </a:solidFill>
              </a:defRPr>
            </a:lvl1pPr>
            <a:lvl2pPr marL="408065" indent="0" algn="ctr">
              <a:buNone/>
              <a:defRPr>
                <a:solidFill>
                  <a:schemeClr val="tx1">
                    <a:tint val="75000"/>
                  </a:schemeClr>
                </a:solidFill>
              </a:defRPr>
            </a:lvl2pPr>
            <a:lvl3pPr marL="816127" indent="0" algn="ctr">
              <a:buNone/>
              <a:defRPr>
                <a:solidFill>
                  <a:schemeClr val="tx1">
                    <a:tint val="75000"/>
                  </a:schemeClr>
                </a:solidFill>
              </a:defRPr>
            </a:lvl3pPr>
            <a:lvl4pPr marL="1224192" indent="0" algn="ctr">
              <a:buNone/>
              <a:defRPr>
                <a:solidFill>
                  <a:schemeClr val="tx1">
                    <a:tint val="75000"/>
                  </a:schemeClr>
                </a:solidFill>
              </a:defRPr>
            </a:lvl4pPr>
            <a:lvl5pPr marL="1632257" indent="0" algn="ctr">
              <a:buNone/>
              <a:defRPr>
                <a:solidFill>
                  <a:schemeClr val="tx1">
                    <a:tint val="75000"/>
                  </a:schemeClr>
                </a:solidFill>
              </a:defRPr>
            </a:lvl5pPr>
            <a:lvl6pPr marL="2040321" indent="0" algn="ctr">
              <a:buNone/>
              <a:defRPr>
                <a:solidFill>
                  <a:schemeClr val="tx1">
                    <a:tint val="75000"/>
                  </a:schemeClr>
                </a:solidFill>
              </a:defRPr>
            </a:lvl6pPr>
            <a:lvl7pPr marL="2448386" indent="0" algn="ctr">
              <a:buNone/>
              <a:defRPr>
                <a:solidFill>
                  <a:schemeClr val="tx1">
                    <a:tint val="75000"/>
                  </a:schemeClr>
                </a:solidFill>
              </a:defRPr>
            </a:lvl7pPr>
            <a:lvl8pPr marL="2856451" indent="0" algn="ctr">
              <a:buNone/>
              <a:defRPr>
                <a:solidFill>
                  <a:schemeClr val="tx1">
                    <a:tint val="75000"/>
                  </a:schemeClr>
                </a:solidFill>
              </a:defRPr>
            </a:lvl8pPr>
            <a:lvl9pPr marL="3264513" indent="0" algn="ctr">
              <a:buNone/>
              <a:defRPr>
                <a:solidFill>
                  <a:schemeClr val="tx1">
                    <a:tint val="75000"/>
                  </a:schemeClr>
                </a:solidFill>
              </a:defRPr>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5B0F7463-F828-47DB-B20D-8E76DB4AB329}" type="datetimeFigureOut">
              <a:rPr lang="en-CA" smtClean="0"/>
              <a:t>2013-12-08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5AE6813-B7F1-4DAE-8A71-C2F250A0AE96}" type="slidenum">
              <a:rPr lang="en-CA" smtClean="0"/>
              <a:t>‹#›</a:t>
            </a:fld>
            <a:endParaRPr lang="en-CA"/>
          </a:p>
        </p:txBody>
      </p:sp>
    </p:spTree>
    <p:extLst>
      <p:ext uri="{BB962C8B-B14F-4D97-AF65-F5344CB8AC3E}">
        <p14:creationId xmlns:p14="http://schemas.microsoft.com/office/powerpoint/2010/main" val="116424051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5B0F7463-F828-47DB-B20D-8E76DB4AB329}" type="datetimeFigureOut">
              <a:rPr lang="en-CA" smtClean="0"/>
              <a:t>2013-12-08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5AE6813-B7F1-4DAE-8A71-C2F250A0AE96}" type="slidenum">
              <a:rPr lang="en-CA" smtClean="0"/>
              <a:t>‹#›</a:t>
            </a:fld>
            <a:endParaRPr lang="en-CA"/>
          </a:p>
        </p:txBody>
      </p:sp>
    </p:spTree>
    <p:extLst>
      <p:ext uri="{BB962C8B-B14F-4D97-AF65-F5344CB8AC3E}">
        <p14:creationId xmlns:p14="http://schemas.microsoft.com/office/powerpoint/2010/main" val="317405511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71360" y="299059"/>
            <a:ext cx="2194560" cy="6371658"/>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487680" y="299059"/>
            <a:ext cx="6421120" cy="637165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5B0F7463-F828-47DB-B20D-8E76DB4AB329}" type="datetimeFigureOut">
              <a:rPr lang="en-CA" smtClean="0"/>
              <a:t>2013-12-08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5AE6813-B7F1-4DAE-8A71-C2F250A0AE96}" type="slidenum">
              <a:rPr lang="en-CA" smtClean="0"/>
              <a:t>‹#›</a:t>
            </a:fld>
            <a:endParaRPr lang="en-CA"/>
          </a:p>
        </p:txBody>
      </p:sp>
    </p:spTree>
    <p:extLst>
      <p:ext uri="{BB962C8B-B14F-4D97-AF65-F5344CB8AC3E}">
        <p14:creationId xmlns:p14="http://schemas.microsoft.com/office/powerpoint/2010/main" val="262422532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Clouds fly trough rain,loop.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1250"/>
          <a:stretch/>
        </p:blipFill>
        <p:spPr>
          <a:xfrm>
            <a:off x="0" y="0"/>
            <a:ext cx="9753600" cy="5227320"/>
          </a:xfrm>
          <a:prstGeom prst="rect">
            <a:avLst/>
          </a:prstGeom>
        </p:spPr>
      </p:pic>
      <p:pic>
        <p:nvPicPr>
          <p:cNvPr id="8" name="Picture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9753600" cy="7467600"/>
          </a:xfrm>
          <a:prstGeom prst="rect">
            <a:avLst/>
          </a:prstGeom>
        </p:spPr>
      </p:pic>
      <p:pic>
        <p:nvPicPr>
          <p:cNvPr id="9" name="Picture 8"/>
          <p:cNvPicPr>
            <a:picLocks noChangeAspect="1"/>
          </p:cNvPicPr>
          <p:nvPr userDrawn="1"/>
        </p:nvPicPr>
        <p:blipFill rotWithShape="1">
          <a:blip r:embed="rId6">
            <a:extLst>
              <a:ext uri="{28A0092B-C50C-407E-A947-70E740481C1C}">
                <a14:useLocalDpi xmlns:a14="http://schemas.microsoft.com/office/drawing/2010/main" val="0"/>
              </a:ext>
            </a:extLst>
          </a:blip>
          <a:srcRect r="5475"/>
          <a:stretch/>
        </p:blipFill>
        <p:spPr>
          <a:xfrm>
            <a:off x="2736757" y="746760"/>
            <a:ext cx="7016843" cy="6057053"/>
          </a:xfrm>
          <a:prstGeom prst="rect">
            <a:avLst/>
          </a:prstGeom>
        </p:spPr>
      </p:pic>
      <p:sp>
        <p:nvSpPr>
          <p:cNvPr id="2" name="Title 1"/>
          <p:cNvSpPr>
            <a:spLocks noGrp="1"/>
          </p:cNvSpPr>
          <p:nvPr>
            <p:ph type="ctrTitle"/>
          </p:nvPr>
        </p:nvSpPr>
        <p:spPr>
          <a:xfrm>
            <a:off x="243840" y="414879"/>
            <a:ext cx="9265920" cy="1600691"/>
          </a:xfrm>
        </p:spPr>
        <p:txBody>
          <a:bodyPr/>
          <a:lstStyle>
            <a:lvl1pPr algn="l">
              <a:defRPr b="1">
                <a:solidFill>
                  <a:schemeClr val="tx1"/>
                </a:solidFill>
                <a:effectLst>
                  <a:reflection blurRad="6350" stA="55000" endA="300" endPos="45500" dir="5400000" sy="-100000" algn="bl" rotWithShape="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43840" y="3982720"/>
            <a:ext cx="4145280" cy="2323253"/>
          </a:xfrm>
        </p:spPr>
        <p:txBody>
          <a:bodyPr/>
          <a:lstStyle>
            <a:lvl1pPr marL="0" indent="0" algn="l">
              <a:buNone/>
              <a:defRPr>
                <a:solidFill>
                  <a:schemeClr val="bg1"/>
                </a:solidFill>
                <a:effectLst>
                  <a:reflection blurRad="6350" stA="55000" endA="300" endPos="45500" dir="5400000" sy="-100000" algn="bl" rotWithShape="0"/>
                </a:effectLst>
              </a:defRPr>
            </a:lvl1pPr>
            <a:lvl2pPr marL="408065" indent="0" algn="ctr">
              <a:buNone/>
              <a:defRPr>
                <a:solidFill>
                  <a:schemeClr val="tx1">
                    <a:tint val="75000"/>
                  </a:schemeClr>
                </a:solidFill>
              </a:defRPr>
            </a:lvl2pPr>
            <a:lvl3pPr marL="816127" indent="0" algn="ctr">
              <a:buNone/>
              <a:defRPr>
                <a:solidFill>
                  <a:schemeClr val="tx1">
                    <a:tint val="75000"/>
                  </a:schemeClr>
                </a:solidFill>
              </a:defRPr>
            </a:lvl3pPr>
            <a:lvl4pPr marL="1224192" indent="0" algn="ctr">
              <a:buNone/>
              <a:defRPr>
                <a:solidFill>
                  <a:schemeClr val="tx1">
                    <a:tint val="75000"/>
                  </a:schemeClr>
                </a:solidFill>
              </a:defRPr>
            </a:lvl4pPr>
            <a:lvl5pPr marL="1632257" indent="0" algn="ctr">
              <a:buNone/>
              <a:defRPr>
                <a:solidFill>
                  <a:schemeClr val="tx1">
                    <a:tint val="75000"/>
                  </a:schemeClr>
                </a:solidFill>
              </a:defRPr>
            </a:lvl5pPr>
            <a:lvl6pPr marL="2040321" indent="0" algn="ctr">
              <a:buNone/>
              <a:defRPr>
                <a:solidFill>
                  <a:schemeClr val="tx1">
                    <a:tint val="75000"/>
                  </a:schemeClr>
                </a:solidFill>
              </a:defRPr>
            </a:lvl6pPr>
            <a:lvl7pPr marL="2448386" indent="0" algn="ctr">
              <a:buNone/>
              <a:defRPr>
                <a:solidFill>
                  <a:schemeClr val="tx1">
                    <a:tint val="75000"/>
                  </a:schemeClr>
                </a:solidFill>
              </a:defRPr>
            </a:lvl7pPr>
            <a:lvl8pPr marL="2856451" indent="0" algn="ctr">
              <a:buNone/>
              <a:defRPr>
                <a:solidFill>
                  <a:schemeClr val="tx1">
                    <a:tint val="75000"/>
                  </a:schemeClr>
                </a:solidFill>
              </a:defRPr>
            </a:lvl8pPr>
            <a:lvl9pPr marL="3264513"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EB2E481-4B2C-4238-8820-09C414DC9357}" type="datetimeFigureOut">
              <a:rPr lang="en-US" smtClean="0">
                <a:solidFill>
                  <a:prstClr val="black">
                    <a:tint val="75000"/>
                  </a:prstClr>
                </a:solidFill>
              </a:rPr>
              <a:pPr/>
              <a:t>12/8/2013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1BF24E5-66D3-4A11-AD57-BF107E63688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6654312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7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B2E481-4B2C-4238-8820-09C414DC9357}" type="datetimeFigureOut">
              <a:rPr lang="en-US" smtClean="0">
                <a:solidFill>
                  <a:prstClr val="black">
                    <a:tint val="75000"/>
                  </a:prstClr>
                </a:solidFill>
              </a:rPr>
              <a:pPr/>
              <a:t>12/8/2013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1BF24E5-66D3-4A11-AD57-BF107E63688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4749698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70467" y="4490940"/>
            <a:ext cx="8290560" cy="1483148"/>
          </a:xfrm>
        </p:spPr>
        <p:txBody>
          <a:bodyPr anchor="t"/>
          <a:lstStyle>
            <a:lvl1pPr algn="l">
              <a:defRPr sz="3600" b="1" cap="all">
                <a:solidFill>
                  <a:schemeClr val="bg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70467" y="2857406"/>
            <a:ext cx="8290560" cy="1633538"/>
          </a:xfrm>
        </p:spPr>
        <p:txBody>
          <a:bodyPr anchor="b"/>
          <a:lstStyle>
            <a:lvl1pPr marL="0" indent="0">
              <a:buNone/>
              <a:defRPr sz="1900">
                <a:solidFill>
                  <a:schemeClr val="tx1">
                    <a:tint val="75000"/>
                  </a:schemeClr>
                </a:solidFill>
              </a:defRPr>
            </a:lvl1pPr>
            <a:lvl2pPr marL="408065" indent="0">
              <a:buNone/>
              <a:defRPr sz="1700">
                <a:solidFill>
                  <a:schemeClr val="tx1">
                    <a:tint val="75000"/>
                  </a:schemeClr>
                </a:solidFill>
              </a:defRPr>
            </a:lvl2pPr>
            <a:lvl3pPr marL="816127" indent="0">
              <a:buNone/>
              <a:defRPr sz="1500">
                <a:solidFill>
                  <a:schemeClr val="tx1">
                    <a:tint val="75000"/>
                  </a:schemeClr>
                </a:solidFill>
              </a:defRPr>
            </a:lvl3pPr>
            <a:lvl4pPr marL="1224192" indent="0">
              <a:buNone/>
              <a:defRPr sz="1300">
                <a:solidFill>
                  <a:schemeClr val="tx1">
                    <a:tint val="75000"/>
                  </a:schemeClr>
                </a:solidFill>
              </a:defRPr>
            </a:lvl4pPr>
            <a:lvl5pPr marL="1632257" indent="0">
              <a:buNone/>
              <a:defRPr sz="1300">
                <a:solidFill>
                  <a:schemeClr val="tx1">
                    <a:tint val="75000"/>
                  </a:schemeClr>
                </a:solidFill>
              </a:defRPr>
            </a:lvl5pPr>
            <a:lvl6pPr marL="2040321" indent="0">
              <a:buNone/>
              <a:defRPr sz="1300">
                <a:solidFill>
                  <a:schemeClr val="tx1">
                    <a:tint val="75000"/>
                  </a:schemeClr>
                </a:solidFill>
              </a:defRPr>
            </a:lvl6pPr>
            <a:lvl7pPr marL="2448386" indent="0">
              <a:buNone/>
              <a:defRPr sz="1300">
                <a:solidFill>
                  <a:schemeClr val="tx1">
                    <a:tint val="75000"/>
                  </a:schemeClr>
                </a:solidFill>
              </a:defRPr>
            </a:lvl7pPr>
            <a:lvl8pPr marL="2856451" indent="0">
              <a:buNone/>
              <a:defRPr sz="1300">
                <a:solidFill>
                  <a:schemeClr val="tx1">
                    <a:tint val="75000"/>
                  </a:schemeClr>
                </a:solidFill>
              </a:defRPr>
            </a:lvl8pPr>
            <a:lvl9pPr marL="3264513" indent="0">
              <a:buNone/>
              <a:defRPr sz="13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EB2E481-4B2C-4238-8820-09C414DC9357}" type="datetimeFigureOut">
              <a:rPr lang="en-US" smtClean="0">
                <a:solidFill>
                  <a:prstClr val="black">
                    <a:tint val="75000"/>
                  </a:prstClr>
                </a:solidFill>
              </a:rPr>
              <a:pPr/>
              <a:t>12/8/2013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1BF24E5-66D3-4A11-AD57-BF107E63688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8681453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43840" y="2240280"/>
            <a:ext cx="4551680" cy="4646507"/>
          </a:xfrm>
        </p:spPr>
        <p:txBody>
          <a:bodyPr/>
          <a:lstStyle>
            <a:lvl1pPr>
              <a:defRPr sz="2500"/>
            </a:lvl1pPr>
            <a:lvl2pPr>
              <a:defRPr sz="2100"/>
            </a:lvl2pPr>
            <a:lvl3pPr>
              <a:defRPr sz="19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958080" y="2240280"/>
            <a:ext cx="4551680" cy="4646507"/>
          </a:xfrm>
        </p:spPr>
        <p:txBody>
          <a:bodyPr/>
          <a:lstStyle>
            <a:lvl1pPr>
              <a:defRPr sz="2500"/>
            </a:lvl1pPr>
            <a:lvl2pPr>
              <a:defRPr sz="2100"/>
            </a:lvl2pPr>
            <a:lvl3pPr>
              <a:defRPr sz="19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EB2E481-4B2C-4238-8820-09C414DC9357}" type="datetimeFigureOut">
              <a:rPr lang="en-US" smtClean="0">
                <a:solidFill>
                  <a:prstClr val="black">
                    <a:tint val="75000"/>
                  </a:prstClr>
                </a:solidFill>
              </a:rPr>
              <a:pPr/>
              <a:t>12/8/2013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1BF24E5-66D3-4A11-AD57-BF107E63688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734002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43842" y="2053590"/>
            <a:ext cx="4553373" cy="696633"/>
          </a:xfrm>
        </p:spPr>
        <p:txBody>
          <a:bodyPr anchor="b"/>
          <a:lstStyle>
            <a:lvl1pPr marL="0" indent="0">
              <a:buNone/>
              <a:defRPr sz="2100" b="1"/>
            </a:lvl1pPr>
            <a:lvl2pPr marL="408065" indent="0">
              <a:buNone/>
              <a:defRPr sz="1900" b="1"/>
            </a:lvl2pPr>
            <a:lvl3pPr marL="816127" indent="0">
              <a:buNone/>
              <a:defRPr sz="1700" b="1"/>
            </a:lvl3pPr>
            <a:lvl4pPr marL="1224192" indent="0">
              <a:buNone/>
              <a:defRPr sz="1500" b="1"/>
            </a:lvl4pPr>
            <a:lvl5pPr marL="1632257" indent="0">
              <a:buNone/>
              <a:defRPr sz="1500" b="1"/>
            </a:lvl5pPr>
            <a:lvl6pPr marL="2040321" indent="0">
              <a:buNone/>
              <a:defRPr sz="1500" b="1"/>
            </a:lvl6pPr>
            <a:lvl7pPr marL="2448386" indent="0">
              <a:buNone/>
              <a:defRPr sz="1500" b="1"/>
            </a:lvl7pPr>
            <a:lvl8pPr marL="2856451" indent="0">
              <a:buNone/>
              <a:defRPr sz="1500" b="1"/>
            </a:lvl8pPr>
            <a:lvl9pPr marL="3264513"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243842" y="2750223"/>
            <a:ext cx="4553373" cy="4136564"/>
          </a:xfrm>
        </p:spPr>
        <p:txBody>
          <a:bodyPr/>
          <a:lstStyle>
            <a:lvl1pPr>
              <a:defRPr sz="2100"/>
            </a:lvl1pPr>
            <a:lvl2pPr>
              <a:defRPr sz="19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954701" y="2053590"/>
            <a:ext cx="4555067" cy="696633"/>
          </a:xfrm>
        </p:spPr>
        <p:txBody>
          <a:bodyPr anchor="b"/>
          <a:lstStyle>
            <a:lvl1pPr marL="0" indent="0">
              <a:buNone/>
              <a:defRPr sz="2100" b="1"/>
            </a:lvl1pPr>
            <a:lvl2pPr marL="408065" indent="0">
              <a:buNone/>
              <a:defRPr sz="1900" b="1"/>
            </a:lvl2pPr>
            <a:lvl3pPr marL="816127" indent="0">
              <a:buNone/>
              <a:defRPr sz="1700" b="1"/>
            </a:lvl3pPr>
            <a:lvl4pPr marL="1224192" indent="0">
              <a:buNone/>
              <a:defRPr sz="1500" b="1"/>
            </a:lvl4pPr>
            <a:lvl5pPr marL="1632257" indent="0">
              <a:buNone/>
              <a:defRPr sz="1500" b="1"/>
            </a:lvl5pPr>
            <a:lvl6pPr marL="2040321" indent="0">
              <a:buNone/>
              <a:defRPr sz="1500" b="1"/>
            </a:lvl6pPr>
            <a:lvl7pPr marL="2448386" indent="0">
              <a:buNone/>
              <a:defRPr sz="1500" b="1"/>
            </a:lvl7pPr>
            <a:lvl8pPr marL="2856451" indent="0">
              <a:buNone/>
              <a:defRPr sz="1500" b="1"/>
            </a:lvl8pPr>
            <a:lvl9pPr marL="3264513"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4954701" y="2750223"/>
            <a:ext cx="4555067" cy="4136564"/>
          </a:xfrm>
        </p:spPr>
        <p:txBody>
          <a:bodyPr/>
          <a:lstStyle>
            <a:lvl1pPr>
              <a:defRPr sz="2100"/>
            </a:lvl1pPr>
            <a:lvl2pPr>
              <a:defRPr sz="19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EB2E481-4B2C-4238-8820-09C414DC9357}" type="datetimeFigureOut">
              <a:rPr lang="en-US" smtClean="0">
                <a:solidFill>
                  <a:prstClr val="black">
                    <a:tint val="75000"/>
                  </a:prstClr>
                </a:solidFill>
              </a:rPr>
              <a:pPr/>
              <a:t>12/8/2013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41BF24E5-66D3-4A11-AD57-BF107E63688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1604132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EB2E481-4B2C-4238-8820-09C414DC9357}" type="datetimeFigureOut">
              <a:rPr lang="en-US" smtClean="0">
                <a:solidFill>
                  <a:prstClr val="black">
                    <a:tint val="75000"/>
                  </a:prstClr>
                </a:solidFill>
              </a:rPr>
              <a:pPr/>
              <a:t>12/8/2013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41BF24E5-66D3-4A11-AD57-BF107E63688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4671485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B2E481-4B2C-4238-8820-09C414DC9357}" type="datetimeFigureOut">
              <a:rPr lang="en-US" smtClean="0">
                <a:solidFill>
                  <a:prstClr val="black">
                    <a:tint val="75000"/>
                  </a:prstClr>
                </a:solidFill>
              </a:rPr>
              <a:pPr/>
              <a:t>12/8/2013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41BF24E5-66D3-4A11-AD57-BF107E63688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3435521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3848" y="2157315"/>
            <a:ext cx="3452707" cy="1265343"/>
          </a:xfrm>
        </p:spPr>
        <p:txBody>
          <a:bodyPr anchor="b"/>
          <a:lstStyle>
            <a:lvl1pPr algn="l">
              <a:defRPr sz="1900" b="1">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813393" y="2157307"/>
            <a:ext cx="5696375" cy="4729480"/>
          </a:xfrm>
        </p:spPr>
        <p:txBody>
          <a:bodyPr/>
          <a:lstStyle>
            <a:lvl1pPr>
              <a:defRPr sz="2900"/>
            </a:lvl1pPr>
            <a:lvl2pPr>
              <a:defRPr sz="2500"/>
            </a:lvl2pPr>
            <a:lvl3pPr>
              <a:defRPr sz="21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43848" y="3422658"/>
            <a:ext cx="3452707" cy="3464137"/>
          </a:xfrm>
        </p:spPr>
        <p:txBody>
          <a:bodyPr/>
          <a:lstStyle>
            <a:lvl1pPr marL="0" indent="0">
              <a:buNone/>
              <a:defRPr sz="1300">
                <a:solidFill>
                  <a:schemeClr val="bg1"/>
                </a:solidFill>
              </a:defRPr>
            </a:lvl1pPr>
            <a:lvl2pPr marL="408065" indent="0">
              <a:buNone/>
              <a:defRPr sz="1000"/>
            </a:lvl2pPr>
            <a:lvl3pPr marL="816127" indent="0">
              <a:buNone/>
              <a:defRPr sz="800"/>
            </a:lvl3pPr>
            <a:lvl4pPr marL="1224192" indent="0">
              <a:buNone/>
              <a:defRPr sz="800"/>
            </a:lvl4pPr>
            <a:lvl5pPr marL="1632257" indent="0">
              <a:buNone/>
              <a:defRPr sz="800"/>
            </a:lvl5pPr>
            <a:lvl6pPr marL="2040321" indent="0">
              <a:buNone/>
              <a:defRPr sz="800"/>
            </a:lvl6pPr>
            <a:lvl7pPr marL="2448386" indent="0">
              <a:buNone/>
              <a:defRPr sz="800"/>
            </a:lvl7pPr>
            <a:lvl8pPr marL="2856451" indent="0">
              <a:buNone/>
              <a:defRPr sz="800"/>
            </a:lvl8pPr>
            <a:lvl9pPr marL="3264513" indent="0">
              <a:buNone/>
              <a:defRPr sz="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EB2E481-4B2C-4238-8820-09C414DC9357}" type="datetimeFigureOut">
              <a:rPr lang="en-US" smtClean="0">
                <a:solidFill>
                  <a:prstClr val="black">
                    <a:tint val="75000"/>
                  </a:prstClr>
                </a:solidFill>
              </a:rPr>
              <a:pPr/>
              <a:t>12/8/2013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1BF24E5-66D3-4A11-AD57-BF107E63688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2867394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5B0F7463-F828-47DB-B20D-8E76DB4AB329}" type="datetimeFigureOut">
              <a:rPr lang="en-CA" smtClean="0"/>
              <a:t>2013-12-08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5AE6813-B7F1-4DAE-8A71-C2F250A0AE96}" type="slidenum">
              <a:rPr lang="en-CA" smtClean="0"/>
              <a:t>‹#›</a:t>
            </a:fld>
            <a:endParaRPr lang="en-CA"/>
          </a:p>
        </p:txBody>
      </p:sp>
    </p:spTree>
    <p:extLst>
      <p:ext uri="{BB962C8B-B14F-4D97-AF65-F5344CB8AC3E}">
        <p14:creationId xmlns:p14="http://schemas.microsoft.com/office/powerpoint/2010/main" val="310696328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56640" y="5057923"/>
            <a:ext cx="5852160" cy="617114"/>
          </a:xfrm>
        </p:spPr>
        <p:txBody>
          <a:bodyPr anchor="b"/>
          <a:lstStyle>
            <a:lvl1pPr algn="l">
              <a:defRPr sz="1900" b="1">
                <a:solidFill>
                  <a:schemeClr val="bg1"/>
                </a:solidFill>
              </a:defRPr>
            </a:lvl1pPr>
          </a:lstStyle>
          <a:p>
            <a:r>
              <a:rPr lang="en-US" smtClean="0"/>
              <a:t>Click to edit Master title style</a:t>
            </a:r>
            <a:endParaRPr lang="en-US"/>
          </a:p>
        </p:txBody>
      </p:sp>
      <p:sp>
        <p:nvSpPr>
          <p:cNvPr id="3" name="Picture Placeholder 2"/>
          <p:cNvSpPr>
            <a:spLocks noGrp="1"/>
          </p:cNvSpPr>
          <p:nvPr>
            <p:ph type="pic" idx="1"/>
          </p:nvPr>
        </p:nvSpPr>
        <p:spPr>
          <a:xfrm>
            <a:off x="1056640" y="497840"/>
            <a:ext cx="5852160" cy="4480560"/>
          </a:xfrm>
        </p:spPr>
        <p:txBody>
          <a:bodyPr/>
          <a:lstStyle>
            <a:lvl1pPr marL="0" indent="0">
              <a:buNone/>
              <a:defRPr sz="2900">
                <a:solidFill>
                  <a:schemeClr val="tx1"/>
                </a:solidFill>
              </a:defRPr>
            </a:lvl1pPr>
            <a:lvl2pPr marL="408065" indent="0">
              <a:buNone/>
              <a:defRPr sz="2500"/>
            </a:lvl2pPr>
            <a:lvl3pPr marL="816127" indent="0">
              <a:buNone/>
              <a:defRPr sz="2100"/>
            </a:lvl3pPr>
            <a:lvl4pPr marL="1224192" indent="0">
              <a:buNone/>
              <a:defRPr sz="1900"/>
            </a:lvl4pPr>
            <a:lvl5pPr marL="1632257" indent="0">
              <a:buNone/>
              <a:defRPr sz="1900"/>
            </a:lvl5pPr>
            <a:lvl6pPr marL="2040321" indent="0">
              <a:buNone/>
              <a:defRPr sz="1900"/>
            </a:lvl6pPr>
            <a:lvl7pPr marL="2448386" indent="0">
              <a:buNone/>
              <a:defRPr sz="1900"/>
            </a:lvl7pPr>
            <a:lvl8pPr marL="2856451" indent="0">
              <a:buNone/>
              <a:defRPr sz="1900"/>
            </a:lvl8pPr>
            <a:lvl9pPr marL="3264513" indent="0">
              <a:buNone/>
              <a:defRPr sz="1900"/>
            </a:lvl9pPr>
          </a:lstStyle>
          <a:p>
            <a:r>
              <a:rPr lang="en-US" smtClean="0"/>
              <a:t>Click icon to add picture</a:t>
            </a:r>
            <a:endParaRPr lang="en-US"/>
          </a:p>
        </p:txBody>
      </p:sp>
      <p:sp>
        <p:nvSpPr>
          <p:cNvPr id="4" name="Text Placeholder 3"/>
          <p:cNvSpPr>
            <a:spLocks noGrp="1"/>
          </p:cNvSpPr>
          <p:nvPr>
            <p:ph type="body" sz="half" idx="2"/>
          </p:nvPr>
        </p:nvSpPr>
        <p:spPr>
          <a:xfrm>
            <a:off x="1056640" y="5675037"/>
            <a:ext cx="5852160" cy="876406"/>
          </a:xfrm>
        </p:spPr>
        <p:txBody>
          <a:bodyPr/>
          <a:lstStyle>
            <a:lvl1pPr marL="0" indent="0">
              <a:buNone/>
              <a:defRPr sz="1300"/>
            </a:lvl1pPr>
            <a:lvl2pPr marL="408065" indent="0">
              <a:buNone/>
              <a:defRPr sz="1000"/>
            </a:lvl2pPr>
            <a:lvl3pPr marL="816127" indent="0">
              <a:buNone/>
              <a:defRPr sz="800"/>
            </a:lvl3pPr>
            <a:lvl4pPr marL="1224192" indent="0">
              <a:buNone/>
              <a:defRPr sz="800"/>
            </a:lvl4pPr>
            <a:lvl5pPr marL="1632257" indent="0">
              <a:buNone/>
              <a:defRPr sz="800"/>
            </a:lvl5pPr>
            <a:lvl6pPr marL="2040321" indent="0">
              <a:buNone/>
              <a:defRPr sz="800"/>
            </a:lvl6pPr>
            <a:lvl7pPr marL="2448386" indent="0">
              <a:buNone/>
              <a:defRPr sz="800"/>
            </a:lvl7pPr>
            <a:lvl8pPr marL="2856451" indent="0">
              <a:buNone/>
              <a:defRPr sz="800"/>
            </a:lvl8pPr>
            <a:lvl9pPr marL="3264513" indent="0">
              <a:buNone/>
              <a:defRPr sz="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EB2E481-4B2C-4238-8820-09C414DC9357}" type="datetimeFigureOut">
              <a:rPr lang="en-US" smtClean="0">
                <a:solidFill>
                  <a:prstClr val="black">
                    <a:tint val="75000"/>
                  </a:prstClr>
                </a:solidFill>
              </a:rPr>
              <a:pPr/>
              <a:t>12/8/2013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1BF24E5-66D3-4A11-AD57-BF107E63688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4308200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243840" y="2323254"/>
            <a:ext cx="9265920" cy="45635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B2E481-4B2C-4238-8820-09C414DC9357}" type="datetimeFigureOut">
              <a:rPr lang="en-US" smtClean="0">
                <a:solidFill>
                  <a:prstClr val="black">
                    <a:tint val="75000"/>
                  </a:prstClr>
                </a:solidFill>
              </a:rPr>
              <a:pPr/>
              <a:t>12/8/2013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1BF24E5-66D3-4A11-AD57-BF107E63688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8421782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77760" y="2358395"/>
            <a:ext cx="2032000" cy="4563533"/>
          </a:xfrm>
        </p:spPr>
        <p:txBody>
          <a:bodyPr vert="eaVert"/>
          <a:lstStyle>
            <a:lvl1pPr>
              <a:defRPr>
                <a:solidFill>
                  <a:schemeClr val="bg1"/>
                </a:solidFill>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243840" y="1908391"/>
            <a:ext cx="7071360" cy="499902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B2E481-4B2C-4238-8820-09C414DC9357}" type="datetimeFigureOut">
              <a:rPr lang="en-US" smtClean="0">
                <a:solidFill>
                  <a:prstClr val="black">
                    <a:tint val="75000"/>
                  </a:prstClr>
                </a:solidFill>
              </a:rPr>
              <a:pPr/>
              <a:t>12/8/2013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1BF24E5-66D3-4A11-AD57-BF107E63688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6449453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31520" y="2319811"/>
            <a:ext cx="8290560" cy="1600691"/>
          </a:xfrm>
          <a:prstGeom prst="rect">
            <a:avLst/>
          </a:prstGeom>
        </p:spPr>
        <p:txBody>
          <a:bodyPr lIns="81614" tIns="40806" rIns="81614" bIns="40806"/>
          <a:lstStyle/>
          <a:p>
            <a:r>
              <a:rPr lang="en-US" smtClean="0"/>
              <a:t>Click to edit Master title style</a:t>
            </a:r>
            <a:endParaRPr lang="en-US"/>
          </a:p>
        </p:txBody>
      </p:sp>
      <p:sp>
        <p:nvSpPr>
          <p:cNvPr id="3" name="Subtitle 2"/>
          <p:cNvSpPr>
            <a:spLocks noGrp="1"/>
          </p:cNvSpPr>
          <p:nvPr>
            <p:ph type="subTitle" idx="1"/>
          </p:nvPr>
        </p:nvSpPr>
        <p:spPr>
          <a:xfrm>
            <a:off x="1463040" y="4231640"/>
            <a:ext cx="6827520" cy="1908387"/>
          </a:xfrm>
          <a:prstGeom prst="rect">
            <a:avLst/>
          </a:prstGeom>
        </p:spPr>
        <p:txBody>
          <a:bodyPr lIns="81614" tIns="40806" rIns="81614" bIns="40806"/>
          <a:lstStyle>
            <a:lvl1pPr marL="0" indent="0" algn="ctr">
              <a:buNone/>
              <a:defRPr>
                <a:solidFill>
                  <a:schemeClr val="tx1">
                    <a:tint val="75000"/>
                  </a:schemeClr>
                </a:solidFill>
              </a:defRPr>
            </a:lvl1pPr>
            <a:lvl2pPr marL="408065" indent="0" algn="ctr">
              <a:buNone/>
              <a:defRPr>
                <a:solidFill>
                  <a:schemeClr val="tx1">
                    <a:tint val="75000"/>
                  </a:schemeClr>
                </a:solidFill>
              </a:defRPr>
            </a:lvl2pPr>
            <a:lvl3pPr marL="816127" indent="0" algn="ctr">
              <a:buNone/>
              <a:defRPr>
                <a:solidFill>
                  <a:schemeClr val="tx1">
                    <a:tint val="75000"/>
                  </a:schemeClr>
                </a:solidFill>
              </a:defRPr>
            </a:lvl3pPr>
            <a:lvl4pPr marL="1224192" indent="0" algn="ctr">
              <a:buNone/>
              <a:defRPr>
                <a:solidFill>
                  <a:schemeClr val="tx1">
                    <a:tint val="75000"/>
                  </a:schemeClr>
                </a:solidFill>
              </a:defRPr>
            </a:lvl4pPr>
            <a:lvl5pPr marL="1632257" indent="0" algn="ctr">
              <a:buNone/>
              <a:defRPr>
                <a:solidFill>
                  <a:schemeClr val="tx1">
                    <a:tint val="75000"/>
                  </a:schemeClr>
                </a:solidFill>
              </a:defRPr>
            </a:lvl5pPr>
            <a:lvl6pPr marL="2040321" indent="0" algn="ctr">
              <a:buNone/>
              <a:defRPr>
                <a:solidFill>
                  <a:schemeClr val="tx1">
                    <a:tint val="75000"/>
                  </a:schemeClr>
                </a:solidFill>
              </a:defRPr>
            </a:lvl6pPr>
            <a:lvl7pPr marL="2448386" indent="0" algn="ctr">
              <a:buNone/>
              <a:defRPr>
                <a:solidFill>
                  <a:schemeClr val="tx1">
                    <a:tint val="75000"/>
                  </a:schemeClr>
                </a:solidFill>
              </a:defRPr>
            </a:lvl7pPr>
            <a:lvl8pPr marL="2856451" indent="0" algn="ctr">
              <a:buNone/>
              <a:defRPr>
                <a:solidFill>
                  <a:schemeClr val="tx1">
                    <a:tint val="75000"/>
                  </a:schemeClr>
                </a:solidFill>
              </a:defRPr>
            </a:lvl8pPr>
            <a:lvl9pPr marL="3264513"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87680" y="6921368"/>
            <a:ext cx="2275840" cy="397578"/>
          </a:xfrm>
          <a:prstGeom prst="rect">
            <a:avLst/>
          </a:prstGeom>
        </p:spPr>
        <p:txBody>
          <a:bodyPr vert="horz" wrap="square" lIns="81614" tIns="40806" rIns="81614" bIns="40806" numCol="1" anchor="t" anchorCtr="0" compatLnSpc="1">
            <a:prstTxWarp prst="textNoShape">
              <a:avLst/>
            </a:prstTxWarp>
          </a:bodyPr>
          <a:lstStyle>
            <a:lvl1pPr>
              <a:defRPr/>
            </a:lvl1pPr>
          </a:lstStyle>
          <a:p>
            <a:pPr defTabSz="408065" fontAlgn="base">
              <a:spcBef>
                <a:spcPct val="0"/>
              </a:spcBef>
              <a:spcAft>
                <a:spcPct val="0"/>
              </a:spcAft>
            </a:pPr>
            <a:fld id="{90B34F21-C760-445D-A96A-E89D9042FA48}" type="datetime1">
              <a:rPr lang="en-US" smtClean="0">
                <a:solidFill>
                  <a:prstClr val="black"/>
                </a:solidFill>
                <a:latin typeface="Arial" charset="0"/>
                <a:ea typeface="ＭＳ Ｐゴシック" pitchFamily="-108" charset="-128"/>
              </a:rPr>
              <a:pPr defTabSz="408065" fontAlgn="base">
                <a:spcBef>
                  <a:spcPct val="0"/>
                </a:spcBef>
                <a:spcAft>
                  <a:spcPct val="0"/>
                </a:spcAft>
              </a:pPr>
              <a:t>12/8/2013</a:t>
            </a:fld>
            <a:endParaRPr lang="en-US">
              <a:solidFill>
                <a:prstClr val="black"/>
              </a:solidFill>
              <a:latin typeface="Arial" charset="0"/>
              <a:ea typeface="ＭＳ Ｐゴシック" pitchFamily="-108" charset="-128"/>
            </a:endParaRPr>
          </a:p>
        </p:txBody>
      </p:sp>
      <p:sp>
        <p:nvSpPr>
          <p:cNvPr id="5" name="Footer Placeholder 4"/>
          <p:cNvSpPr>
            <a:spLocks noGrp="1"/>
          </p:cNvSpPr>
          <p:nvPr>
            <p:ph type="ftr" sz="quarter" idx="11"/>
          </p:nvPr>
        </p:nvSpPr>
        <p:spPr>
          <a:xfrm>
            <a:off x="3332480" y="6921368"/>
            <a:ext cx="3088640" cy="397578"/>
          </a:xfrm>
          <a:prstGeom prst="rect">
            <a:avLst/>
          </a:prstGeom>
        </p:spPr>
        <p:txBody>
          <a:bodyPr lIns="81614" tIns="40806" rIns="81614" bIns="40806"/>
          <a:lstStyle>
            <a:lvl1pPr>
              <a:defRPr>
                <a:latin typeface="Arial" pitchFamily="-108" charset="0"/>
                <a:cs typeface="ＭＳ Ｐゴシック" pitchFamily="-108" charset="-128"/>
              </a:defRPr>
            </a:lvl1pPr>
          </a:lstStyle>
          <a:p>
            <a:pPr defTabSz="408065" fontAlgn="base">
              <a:spcBef>
                <a:spcPct val="0"/>
              </a:spcBef>
              <a:spcAft>
                <a:spcPct val="0"/>
              </a:spcAft>
              <a:defRPr/>
            </a:pPr>
            <a:endParaRPr lang="en-US">
              <a:solidFill>
                <a:prstClr val="black"/>
              </a:solidFill>
              <a:ea typeface="ＭＳ Ｐゴシック" pitchFamily="-108" charset="-128"/>
            </a:endParaRPr>
          </a:p>
        </p:txBody>
      </p:sp>
      <p:sp>
        <p:nvSpPr>
          <p:cNvPr id="6" name="Slide Number Placeholder 5"/>
          <p:cNvSpPr>
            <a:spLocks noGrp="1"/>
          </p:cNvSpPr>
          <p:nvPr>
            <p:ph type="sldNum" sz="quarter" idx="12"/>
          </p:nvPr>
        </p:nvSpPr>
        <p:spPr>
          <a:xfrm>
            <a:off x="6990080" y="6921368"/>
            <a:ext cx="2275840" cy="397578"/>
          </a:xfrm>
          <a:prstGeom prst="rect">
            <a:avLst/>
          </a:prstGeom>
        </p:spPr>
        <p:txBody>
          <a:bodyPr vert="horz" wrap="square" lIns="81614" tIns="40806" rIns="81614" bIns="40806" numCol="1" anchor="t" anchorCtr="0" compatLnSpc="1">
            <a:prstTxWarp prst="textNoShape">
              <a:avLst/>
            </a:prstTxWarp>
          </a:bodyPr>
          <a:lstStyle>
            <a:lvl1pPr>
              <a:defRPr/>
            </a:lvl1pPr>
          </a:lstStyle>
          <a:p>
            <a:pPr defTabSz="408065" fontAlgn="base">
              <a:spcBef>
                <a:spcPct val="0"/>
              </a:spcBef>
              <a:spcAft>
                <a:spcPct val="0"/>
              </a:spcAft>
            </a:pPr>
            <a:fld id="{536B3A6F-9FB4-4614-A6A1-3BF95F53C574}" type="slidenum">
              <a:rPr lang="en-US" smtClean="0">
                <a:solidFill>
                  <a:prstClr val="black"/>
                </a:solidFill>
                <a:latin typeface="Arial" charset="0"/>
                <a:ea typeface="ＭＳ Ｐゴシック" pitchFamily="-108" charset="-128"/>
              </a:rPr>
              <a:pPr defTabSz="408065" fontAlgn="base">
                <a:spcBef>
                  <a:spcPct val="0"/>
                </a:spcBef>
                <a:spcAft>
                  <a:spcPct val="0"/>
                </a:spcAft>
              </a:pPr>
              <a:t>‹#›</a:t>
            </a:fld>
            <a:endParaRPr lang="en-US">
              <a:solidFill>
                <a:prstClr val="black"/>
              </a:solidFill>
              <a:latin typeface="Arial" charset="0"/>
              <a:ea typeface="ＭＳ Ｐゴシック" pitchFamily="-108" charset="-128"/>
            </a:endParaRPr>
          </a:p>
        </p:txBody>
      </p:sp>
    </p:spTree>
    <p:extLst>
      <p:ext uri="{BB962C8B-B14F-4D97-AF65-F5344CB8AC3E}">
        <p14:creationId xmlns:p14="http://schemas.microsoft.com/office/powerpoint/2010/main" val="363645706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7680" y="299047"/>
            <a:ext cx="8778240" cy="1244600"/>
          </a:xfrm>
          <a:prstGeom prst="rect">
            <a:avLst/>
          </a:prstGeom>
        </p:spPr>
        <p:txBody>
          <a:bodyPr lIns="81614" tIns="40806" rIns="81614" bIns="40806"/>
          <a:lstStyle/>
          <a:p>
            <a:r>
              <a:rPr lang="en-US" smtClean="0"/>
              <a:t>Click to edit Master title style</a:t>
            </a:r>
            <a:endParaRPr lang="en-US"/>
          </a:p>
        </p:txBody>
      </p:sp>
      <p:sp>
        <p:nvSpPr>
          <p:cNvPr id="3" name="Content Placeholder 2"/>
          <p:cNvSpPr>
            <a:spLocks noGrp="1"/>
          </p:cNvSpPr>
          <p:nvPr>
            <p:ph idx="1"/>
          </p:nvPr>
        </p:nvSpPr>
        <p:spPr>
          <a:xfrm>
            <a:off x="487680" y="1742448"/>
            <a:ext cx="8778240" cy="4928273"/>
          </a:xfrm>
          <a:prstGeom prst="rect">
            <a:avLst/>
          </a:prstGeom>
        </p:spPr>
        <p:txBody>
          <a:bodyPr lIns="81614" tIns="40806" rIns="81614" bIns="40806"/>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87680" y="6921368"/>
            <a:ext cx="2275840" cy="397578"/>
          </a:xfrm>
          <a:prstGeom prst="rect">
            <a:avLst/>
          </a:prstGeom>
        </p:spPr>
        <p:txBody>
          <a:bodyPr vert="horz" wrap="square" lIns="81614" tIns="40806" rIns="81614" bIns="40806" numCol="1" anchor="t" anchorCtr="0" compatLnSpc="1">
            <a:prstTxWarp prst="textNoShape">
              <a:avLst/>
            </a:prstTxWarp>
          </a:bodyPr>
          <a:lstStyle>
            <a:lvl1pPr>
              <a:defRPr/>
            </a:lvl1pPr>
          </a:lstStyle>
          <a:p>
            <a:pPr defTabSz="408065" fontAlgn="base">
              <a:spcBef>
                <a:spcPct val="0"/>
              </a:spcBef>
              <a:spcAft>
                <a:spcPct val="0"/>
              </a:spcAft>
            </a:pPr>
            <a:fld id="{C47708BA-A30E-405B-A78D-620130EF0932}" type="datetime1">
              <a:rPr lang="en-US" smtClean="0">
                <a:solidFill>
                  <a:prstClr val="black"/>
                </a:solidFill>
                <a:latin typeface="Arial" charset="0"/>
                <a:ea typeface="ＭＳ Ｐゴシック" pitchFamily="-108" charset="-128"/>
              </a:rPr>
              <a:pPr defTabSz="408065" fontAlgn="base">
                <a:spcBef>
                  <a:spcPct val="0"/>
                </a:spcBef>
                <a:spcAft>
                  <a:spcPct val="0"/>
                </a:spcAft>
              </a:pPr>
              <a:t>12/8/2013</a:t>
            </a:fld>
            <a:endParaRPr lang="en-US">
              <a:solidFill>
                <a:prstClr val="black"/>
              </a:solidFill>
              <a:latin typeface="Arial" charset="0"/>
              <a:ea typeface="ＭＳ Ｐゴシック" pitchFamily="-108" charset="-128"/>
            </a:endParaRPr>
          </a:p>
        </p:txBody>
      </p:sp>
      <p:sp>
        <p:nvSpPr>
          <p:cNvPr id="5" name="Footer Placeholder 4"/>
          <p:cNvSpPr>
            <a:spLocks noGrp="1"/>
          </p:cNvSpPr>
          <p:nvPr>
            <p:ph type="ftr" sz="quarter" idx="11"/>
          </p:nvPr>
        </p:nvSpPr>
        <p:spPr>
          <a:xfrm>
            <a:off x="3332480" y="6921368"/>
            <a:ext cx="3088640" cy="397578"/>
          </a:xfrm>
          <a:prstGeom prst="rect">
            <a:avLst/>
          </a:prstGeom>
        </p:spPr>
        <p:txBody>
          <a:bodyPr lIns="81614" tIns="40806" rIns="81614" bIns="40806"/>
          <a:lstStyle>
            <a:lvl1pPr>
              <a:defRPr>
                <a:latin typeface="Arial" pitchFamily="-108" charset="0"/>
                <a:cs typeface="ＭＳ Ｐゴシック" pitchFamily="-108" charset="-128"/>
              </a:defRPr>
            </a:lvl1pPr>
          </a:lstStyle>
          <a:p>
            <a:pPr defTabSz="408065" fontAlgn="base">
              <a:spcBef>
                <a:spcPct val="0"/>
              </a:spcBef>
              <a:spcAft>
                <a:spcPct val="0"/>
              </a:spcAft>
              <a:defRPr/>
            </a:pPr>
            <a:endParaRPr lang="en-US">
              <a:solidFill>
                <a:prstClr val="black"/>
              </a:solidFill>
              <a:ea typeface="ＭＳ Ｐゴシック" pitchFamily="-108" charset="-128"/>
            </a:endParaRPr>
          </a:p>
        </p:txBody>
      </p:sp>
      <p:sp>
        <p:nvSpPr>
          <p:cNvPr id="6" name="Slide Number Placeholder 5"/>
          <p:cNvSpPr>
            <a:spLocks noGrp="1"/>
          </p:cNvSpPr>
          <p:nvPr>
            <p:ph type="sldNum" sz="quarter" idx="12"/>
          </p:nvPr>
        </p:nvSpPr>
        <p:spPr>
          <a:xfrm>
            <a:off x="6990080" y="6921368"/>
            <a:ext cx="2275840" cy="397578"/>
          </a:xfrm>
          <a:prstGeom prst="rect">
            <a:avLst/>
          </a:prstGeom>
        </p:spPr>
        <p:txBody>
          <a:bodyPr vert="horz" wrap="square" lIns="81614" tIns="40806" rIns="81614" bIns="40806" numCol="1" anchor="t" anchorCtr="0" compatLnSpc="1">
            <a:prstTxWarp prst="textNoShape">
              <a:avLst/>
            </a:prstTxWarp>
          </a:bodyPr>
          <a:lstStyle>
            <a:lvl1pPr>
              <a:defRPr/>
            </a:lvl1pPr>
          </a:lstStyle>
          <a:p>
            <a:pPr defTabSz="408065" fontAlgn="base">
              <a:spcBef>
                <a:spcPct val="0"/>
              </a:spcBef>
              <a:spcAft>
                <a:spcPct val="0"/>
              </a:spcAft>
            </a:pPr>
            <a:fld id="{305CB61D-FC35-42B4-91C9-278C4754DF0C}" type="slidenum">
              <a:rPr lang="en-US" smtClean="0">
                <a:solidFill>
                  <a:prstClr val="black"/>
                </a:solidFill>
                <a:latin typeface="Arial" charset="0"/>
                <a:ea typeface="ＭＳ Ｐゴシック" pitchFamily="-108" charset="-128"/>
              </a:rPr>
              <a:pPr defTabSz="408065" fontAlgn="base">
                <a:spcBef>
                  <a:spcPct val="0"/>
                </a:spcBef>
                <a:spcAft>
                  <a:spcPct val="0"/>
                </a:spcAft>
              </a:pPr>
              <a:t>‹#›</a:t>
            </a:fld>
            <a:endParaRPr lang="en-US">
              <a:solidFill>
                <a:prstClr val="black"/>
              </a:solidFill>
              <a:latin typeface="Arial" charset="0"/>
              <a:ea typeface="ＭＳ Ｐゴシック" pitchFamily="-108" charset="-128"/>
            </a:endParaRPr>
          </a:p>
        </p:txBody>
      </p:sp>
    </p:spTree>
    <p:extLst>
      <p:ext uri="{BB962C8B-B14F-4D97-AF65-F5344CB8AC3E}">
        <p14:creationId xmlns:p14="http://schemas.microsoft.com/office/powerpoint/2010/main" val="164788377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70467" y="4798627"/>
            <a:ext cx="8290560" cy="1483148"/>
          </a:xfrm>
          <a:prstGeom prst="rect">
            <a:avLst/>
          </a:prstGeom>
        </p:spPr>
        <p:txBody>
          <a:bodyPr lIns="81614" tIns="40806" rIns="81614" bIns="40806" anchor="t"/>
          <a:lstStyle>
            <a:lvl1pPr algn="l">
              <a:defRPr sz="3600" b="1" cap="all"/>
            </a:lvl1pPr>
          </a:lstStyle>
          <a:p>
            <a:r>
              <a:rPr lang="en-US" smtClean="0"/>
              <a:t>Click to edit Master title style</a:t>
            </a:r>
            <a:endParaRPr lang="en-US"/>
          </a:p>
        </p:txBody>
      </p:sp>
      <p:sp>
        <p:nvSpPr>
          <p:cNvPr id="3" name="Text Placeholder 2"/>
          <p:cNvSpPr>
            <a:spLocks noGrp="1"/>
          </p:cNvSpPr>
          <p:nvPr>
            <p:ph type="body" idx="1"/>
          </p:nvPr>
        </p:nvSpPr>
        <p:spPr>
          <a:xfrm>
            <a:off x="770467" y="3165094"/>
            <a:ext cx="8290560" cy="1633538"/>
          </a:xfrm>
          <a:prstGeom prst="rect">
            <a:avLst/>
          </a:prstGeom>
        </p:spPr>
        <p:txBody>
          <a:bodyPr lIns="81614" tIns="40806" rIns="81614" bIns="40806" anchor="b"/>
          <a:lstStyle>
            <a:lvl1pPr marL="0" indent="0">
              <a:buNone/>
              <a:defRPr sz="1900">
                <a:solidFill>
                  <a:schemeClr val="tx1">
                    <a:tint val="75000"/>
                  </a:schemeClr>
                </a:solidFill>
              </a:defRPr>
            </a:lvl1pPr>
            <a:lvl2pPr marL="408065" indent="0">
              <a:buNone/>
              <a:defRPr sz="1700">
                <a:solidFill>
                  <a:schemeClr val="tx1">
                    <a:tint val="75000"/>
                  </a:schemeClr>
                </a:solidFill>
              </a:defRPr>
            </a:lvl2pPr>
            <a:lvl3pPr marL="816127" indent="0">
              <a:buNone/>
              <a:defRPr sz="1500">
                <a:solidFill>
                  <a:schemeClr val="tx1">
                    <a:tint val="75000"/>
                  </a:schemeClr>
                </a:solidFill>
              </a:defRPr>
            </a:lvl3pPr>
            <a:lvl4pPr marL="1224192" indent="0">
              <a:buNone/>
              <a:defRPr sz="1300">
                <a:solidFill>
                  <a:schemeClr val="tx1">
                    <a:tint val="75000"/>
                  </a:schemeClr>
                </a:solidFill>
              </a:defRPr>
            </a:lvl4pPr>
            <a:lvl5pPr marL="1632257" indent="0">
              <a:buNone/>
              <a:defRPr sz="1300">
                <a:solidFill>
                  <a:schemeClr val="tx1">
                    <a:tint val="75000"/>
                  </a:schemeClr>
                </a:solidFill>
              </a:defRPr>
            </a:lvl5pPr>
            <a:lvl6pPr marL="2040321" indent="0">
              <a:buNone/>
              <a:defRPr sz="1300">
                <a:solidFill>
                  <a:schemeClr val="tx1">
                    <a:tint val="75000"/>
                  </a:schemeClr>
                </a:solidFill>
              </a:defRPr>
            </a:lvl6pPr>
            <a:lvl7pPr marL="2448386" indent="0">
              <a:buNone/>
              <a:defRPr sz="1300">
                <a:solidFill>
                  <a:schemeClr val="tx1">
                    <a:tint val="75000"/>
                  </a:schemeClr>
                </a:solidFill>
              </a:defRPr>
            </a:lvl7pPr>
            <a:lvl8pPr marL="2856451" indent="0">
              <a:buNone/>
              <a:defRPr sz="1300">
                <a:solidFill>
                  <a:schemeClr val="tx1">
                    <a:tint val="75000"/>
                  </a:schemeClr>
                </a:solidFill>
              </a:defRPr>
            </a:lvl8pPr>
            <a:lvl9pPr marL="3264513" indent="0">
              <a:buNone/>
              <a:defRPr sz="13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87680" y="6921368"/>
            <a:ext cx="2275840" cy="397578"/>
          </a:xfrm>
          <a:prstGeom prst="rect">
            <a:avLst/>
          </a:prstGeom>
        </p:spPr>
        <p:txBody>
          <a:bodyPr vert="horz" wrap="square" lIns="81614" tIns="40806" rIns="81614" bIns="40806" numCol="1" anchor="t" anchorCtr="0" compatLnSpc="1">
            <a:prstTxWarp prst="textNoShape">
              <a:avLst/>
            </a:prstTxWarp>
          </a:bodyPr>
          <a:lstStyle>
            <a:lvl1pPr>
              <a:defRPr/>
            </a:lvl1pPr>
          </a:lstStyle>
          <a:p>
            <a:pPr defTabSz="408065" fontAlgn="base">
              <a:spcBef>
                <a:spcPct val="0"/>
              </a:spcBef>
              <a:spcAft>
                <a:spcPct val="0"/>
              </a:spcAft>
            </a:pPr>
            <a:fld id="{8E963679-9270-461F-84AD-CBB1A006C829}" type="datetime1">
              <a:rPr lang="en-US" smtClean="0">
                <a:solidFill>
                  <a:prstClr val="black"/>
                </a:solidFill>
                <a:latin typeface="Arial" charset="0"/>
                <a:ea typeface="ＭＳ Ｐゴシック" pitchFamily="-108" charset="-128"/>
              </a:rPr>
              <a:pPr defTabSz="408065" fontAlgn="base">
                <a:spcBef>
                  <a:spcPct val="0"/>
                </a:spcBef>
                <a:spcAft>
                  <a:spcPct val="0"/>
                </a:spcAft>
              </a:pPr>
              <a:t>12/8/2013</a:t>
            </a:fld>
            <a:endParaRPr lang="en-US">
              <a:solidFill>
                <a:prstClr val="black"/>
              </a:solidFill>
              <a:latin typeface="Arial" charset="0"/>
              <a:ea typeface="ＭＳ Ｐゴシック" pitchFamily="-108" charset="-128"/>
            </a:endParaRPr>
          </a:p>
        </p:txBody>
      </p:sp>
      <p:sp>
        <p:nvSpPr>
          <p:cNvPr id="5" name="Footer Placeholder 4"/>
          <p:cNvSpPr>
            <a:spLocks noGrp="1"/>
          </p:cNvSpPr>
          <p:nvPr>
            <p:ph type="ftr" sz="quarter" idx="11"/>
          </p:nvPr>
        </p:nvSpPr>
        <p:spPr>
          <a:xfrm>
            <a:off x="3332480" y="6921368"/>
            <a:ext cx="3088640" cy="397578"/>
          </a:xfrm>
          <a:prstGeom prst="rect">
            <a:avLst/>
          </a:prstGeom>
        </p:spPr>
        <p:txBody>
          <a:bodyPr lIns="81614" tIns="40806" rIns="81614" bIns="40806"/>
          <a:lstStyle>
            <a:lvl1pPr>
              <a:defRPr>
                <a:latin typeface="Arial" pitchFamily="-108" charset="0"/>
                <a:cs typeface="ＭＳ Ｐゴシック" pitchFamily="-108" charset="-128"/>
              </a:defRPr>
            </a:lvl1pPr>
          </a:lstStyle>
          <a:p>
            <a:pPr defTabSz="408065" fontAlgn="base">
              <a:spcBef>
                <a:spcPct val="0"/>
              </a:spcBef>
              <a:spcAft>
                <a:spcPct val="0"/>
              </a:spcAft>
              <a:defRPr/>
            </a:pPr>
            <a:endParaRPr lang="en-US">
              <a:solidFill>
                <a:prstClr val="black"/>
              </a:solidFill>
              <a:ea typeface="ＭＳ Ｐゴシック" pitchFamily="-108" charset="-128"/>
            </a:endParaRPr>
          </a:p>
        </p:txBody>
      </p:sp>
      <p:sp>
        <p:nvSpPr>
          <p:cNvPr id="6" name="Slide Number Placeholder 5"/>
          <p:cNvSpPr>
            <a:spLocks noGrp="1"/>
          </p:cNvSpPr>
          <p:nvPr>
            <p:ph type="sldNum" sz="quarter" idx="12"/>
          </p:nvPr>
        </p:nvSpPr>
        <p:spPr>
          <a:xfrm>
            <a:off x="6990080" y="6921368"/>
            <a:ext cx="2275840" cy="397578"/>
          </a:xfrm>
          <a:prstGeom prst="rect">
            <a:avLst/>
          </a:prstGeom>
        </p:spPr>
        <p:txBody>
          <a:bodyPr vert="horz" wrap="square" lIns="81614" tIns="40806" rIns="81614" bIns="40806" numCol="1" anchor="t" anchorCtr="0" compatLnSpc="1">
            <a:prstTxWarp prst="textNoShape">
              <a:avLst/>
            </a:prstTxWarp>
          </a:bodyPr>
          <a:lstStyle>
            <a:lvl1pPr>
              <a:defRPr/>
            </a:lvl1pPr>
          </a:lstStyle>
          <a:p>
            <a:pPr defTabSz="408065" fontAlgn="base">
              <a:spcBef>
                <a:spcPct val="0"/>
              </a:spcBef>
              <a:spcAft>
                <a:spcPct val="0"/>
              </a:spcAft>
            </a:pPr>
            <a:fld id="{3F0C006F-B9BE-4D9D-A091-48B8D41CC8E1}" type="slidenum">
              <a:rPr lang="en-US" smtClean="0">
                <a:solidFill>
                  <a:prstClr val="black"/>
                </a:solidFill>
                <a:latin typeface="Arial" charset="0"/>
                <a:ea typeface="ＭＳ Ｐゴシック" pitchFamily="-108" charset="-128"/>
              </a:rPr>
              <a:pPr defTabSz="408065" fontAlgn="base">
                <a:spcBef>
                  <a:spcPct val="0"/>
                </a:spcBef>
                <a:spcAft>
                  <a:spcPct val="0"/>
                </a:spcAft>
              </a:pPr>
              <a:t>‹#›</a:t>
            </a:fld>
            <a:endParaRPr lang="en-US">
              <a:solidFill>
                <a:prstClr val="black"/>
              </a:solidFill>
              <a:latin typeface="Arial" charset="0"/>
              <a:ea typeface="ＭＳ Ｐゴシック" pitchFamily="-108" charset="-128"/>
            </a:endParaRPr>
          </a:p>
        </p:txBody>
      </p:sp>
    </p:spTree>
    <p:extLst>
      <p:ext uri="{BB962C8B-B14F-4D97-AF65-F5344CB8AC3E}">
        <p14:creationId xmlns:p14="http://schemas.microsoft.com/office/powerpoint/2010/main" val="311488800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87680" y="299047"/>
            <a:ext cx="8778240" cy="1244600"/>
          </a:xfrm>
          <a:prstGeom prst="rect">
            <a:avLst/>
          </a:prstGeom>
        </p:spPr>
        <p:txBody>
          <a:bodyPr lIns="81614" tIns="40806" rIns="81614" bIns="40806"/>
          <a:lstStyle/>
          <a:p>
            <a:r>
              <a:rPr lang="en-US" smtClean="0"/>
              <a:t>Click to edit Master title style</a:t>
            </a:r>
            <a:endParaRPr lang="en-US"/>
          </a:p>
        </p:txBody>
      </p:sp>
      <p:sp>
        <p:nvSpPr>
          <p:cNvPr id="3" name="Content Placeholder 2"/>
          <p:cNvSpPr>
            <a:spLocks noGrp="1"/>
          </p:cNvSpPr>
          <p:nvPr>
            <p:ph sz="half" idx="1"/>
          </p:nvPr>
        </p:nvSpPr>
        <p:spPr>
          <a:xfrm>
            <a:off x="487680" y="1742448"/>
            <a:ext cx="4307840" cy="4928273"/>
          </a:xfrm>
          <a:prstGeom prst="rect">
            <a:avLst/>
          </a:prstGeom>
        </p:spPr>
        <p:txBody>
          <a:bodyPr lIns="81614" tIns="40806" rIns="81614" bIns="40806"/>
          <a:lstStyle>
            <a:lvl1pPr>
              <a:defRPr sz="2500"/>
            </a:lvl1pPr>
            <a:lvl2pPr>
              <a:defRPr sz="2100"/>
            </a:lvl2pPr>
            <a:lvl3pPr>
              <a:defRPr sz="19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58080" y="1742448"/>
            <a:ext cx="4307840" cy="4928273"/>
          </a:xfrm>
          <a:prstGeom prst="rect">
            <a:avLst/>
          </a:prstGeom>
        </p:spPr>
        <p:txBody>
          <a:bodyPr lIns="81614" tIns="40806" rIns="81614" bIns="40806"/>
          <a:lstStyle>
            <a:lvl1pPr>
              <a:defRPr sz="2500"/>
            </a:lvl1pPr>
            <a:lvl2pPr>
              <a:defRPr sz="2100"/>
            </a:lvl2pPr>
            <a:lvl3pPr>
              <a:defRPr sz="19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a:xfrm>
            <a:off x="487680" y="6921368"/>
            <a:ext cx="2275840" cy="397578"/>
          </a:xfrm>
          <a:prstGeom prst="rect">
            <a:avLst/>
          </a:prstGeom>
        </p:spPr>
        <p:txBody>
          <a:bodyPr vert="horz" wrap="square" lIns="81614" tIns="40806" rIns="81614" bIns="40806" numCol="1" anchor="t" anchorCtr="0" compatLnSpc="1">
            <a:prstTxWarp prst="textNoShape">
              <a:avLst/>
            </a:prstTxWarp>
          </a:bodyPr>
          <a:lstStyle>
            <a:lvl1pPr>
              <a:defRPr/>
            </a:lvl1pPr>
          </a:lstStyle>
          <a:p>
            <a:pPr defTabSz="408065" fontAlgn="base">
              <a:spcBef>
                <a:spcPct val="0"/>
              </a:spcBef>
              <a:spcAft>
                <a:spcPct val="0"/>
              </a:spcAft>
            </a:pPr>
            <a:fld id="{0825C0EB-CC87-4D0B-B30A-ECAE300CF1D3}" type="datetime1">
              <a:rPr lang="en-US" smtClean="0">
                <a:solidFill>
                  <a:prstClr val="black"/>
                </a:solidFill>
                <a:latin typeface="Arial" charset="0"/>
                <a:ea typeface="ＭＳ Ｐゴシック" pitchFamily="-108" charset="-128"/>
              </a:rPr>
              <a:pPr defTabSz="408065" fontAlgn="base">
                <a:spcBef>
                  <a:spcPct val="0"/>
                </a:spcBef>
                <a:spcAft>
                  <a:spcPct val="0"/>
                </a:spcAft>
              </a:pPr>
              <a:t>12/8/2013</a:t>
            </a:fld>
            <a:endParaRPr lang="en-US">
              <a:solidFill>
                <a:prstClr val="black"/>
              </a:solidFill>
              <a:latin typeface="Arial" charset="0"/>
              <a:ea typeface="ＭＳ Ｐゴシック" pitchFamily="-108" charset="-128"/>
            </a:endParaRPr>
          </a:p>
        </p:txBody>
      </p:sp>
      <p:sp>
        <p:nvSpPr>
          <p:cNvPr id="6" name="Footer Placeholder 4"/>
          <p:cNvSpPr>
            <a:spLocks noGrp="1"/>
          </p:cNvSpPr>
          <p:nvPr>
            <p:ph type="ftr" sz="quarter" idx="11"/>
          </p:nvPr>
        </p:nvSpPr>
        <p:spPr>
          <a:xfrm>
            <a:off x="3332480" y="6921368"/>
            <a:ext cx="3088640" cy="397578"/>
          </a:xfrm>
          <a:prstGeom prst="rect">
            <a:avLst/>
          </a:prstGeom>
        </p:spPr>
        <p:txBody>
          <a:bodyPr lIns="81614" tIns="40806" rIns="81614" bIns="40806"/>
          <a:lstStyle>
            <a:lvl1pPr>
              <a:defRPr>
                <a:latin typeface="Arial" pitchFamily="-108" charset="0"/>
                <a:cs typeface="ＭＳ Ｐゴシック" pitchFamily="-108" charset="-128"/>
              </a:defRPr>
            </a:lvl1pPr>
          </a:lstStyle>
          <a:p>
            <a:pPr defTabSz="408065" fontAlgn="base">
              <a:spcBef>
                <a:spcPct val="0"/>
              </a:spcBef>
              <a:spcAft>
                <a:spcPct val="0"/>
              </a:spcAft>
              <a:defRPr/>
            </a:pPr>
            <a:endParaRPr lang="en-US">
              <a:solidFill>
                <a:prstClr val="black"/>
              </a:solidFill>
              <a:ea typeface="ＭＳ Ｐゴシック" pitchFamily="-108" charset="-128"/>
            </a:endParaRPr>
          </a:p>
        </p:txBody>
      </p:sp>
      <p:sp>
        <p:nvSpPr>
          <p:cNvPr id="7" name="Slide Number Placeholder 5"/>
          <p:cNvSpPr>
            <a:spLocks noGrp="1"/>
          </p:cNvSpPr>
          <p:nvPr>
            <p:ph type="sldNum" sz="quarter" idx="12"/>
          </p:nvPr>
        </p:nvSpPr>
        <p:spPr>
          <a:xfrm>
            <a:off x="6990080" y="6921368"/>
            <a:ext cx="2275840" cy="397578"/>
          </a:xfrm>
          <a:prstGeom prst="rect">
            <a:avLst/>
          </a:prstGeom>
        </p:spPr>
        <p:txBody>
          <a:bodyPr vert="horz" wrap="square" lIns="81614" tIns="40806" rIns="81614" bIns="40806" numCol="1" anchor="t" anchorCtr="0" compatLnSpc="1">
            <a:prstTxWarp prst="textNoShape">
              <a:avLst/>
            </a:prstTxWarp>
          </a:bodyPr>
          <a:lstStyle>
            <a:lvl1pPr>
              <a:defRPr/>
            </a:lvl1pPr>
          </a:lstStyle>
          <a:p>
            <a:pPr defTabSz="408065" fontAlgn="base">
              <a:spcBef>
                <a:spcPct val="0"/>
              </a:spcBef>
              <a:spcAft>
                <a:spcPct val="0"/>
              </a:spcAft>
            </a:pPr>
            <a:fld id="{F1B18D69-86EA-449C-BE85-0D64397217C4}" type="slidenum">
              <a:rPr lang="en-US" smtClean="0">
                <a:solidFill>
                  <a:prstClr val="black"/>
                </a:solidFill>
                <a:latin typeface="Arial" charset="0"/>
                <a:ea typeface="ＭＳ Ｐゴシック" pitchFamily="-108" charset="-128"/>
              </a:rPr>
              <a:pPr defTabSz="408065" fontAlgn="base">
                <a:spcBef>
                  <a:spcPct val="0"/>
                </a:spcBef>
                <a:spcAft>
                  <a:spcPct val="0"/>
                </a:spcAft>
              </a:pPr>
              <a:t>‹#›</a:t>
            </a:fld>
            <a:endParaRPr lang="en-US">
              <a:solidFill>
                <a:prstClr val="black"/>
              </a:solidFill>
              <a:latin typeface="Arial" charset="0"/>
              <a:ea typeface="ＭＳ Ｐゴシック" pitchFamily="-108" charset="-128"/>
            </a:endParaRPr>
          </a:p>
        </p:txBody>
      </p:sp>
    </p:spTree>
    <p:extLst>
      <p:ext uri="{BB962C8B-B14F-4D97-AF65-F5344CB8AC3E}">
        <p14:creationId xmlns:p14="http://schemas.microsoft.com/office/powerpoint/2010/main" val="125164953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87680" y="299047"/>
            <a:ext cx="8778240" cy="1244600"/>
          </a:xfrm>
          <a:prstGeom prst="rect">
            <a:avLst/>
          </a:prstGeom>
        </p:spPr>
        <p:txBody>
          <a:bodyPr lIns="81614" tIns="40806" rIns="81614" bIns="40806"/>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87680" y="1671570"/>
            <a:ext cx="4309533" cy="696633"/>
          </a:xfrm>
          <a:prstGeom prst="rect">
            <a:avLst/>
          </a:prstGeom>
        </p:spPr>
        <p:txBody>
          <a:bodyPr lIns="81614" tIns="40806" rIns="81614" bIns="40806" anchor="b"/>
          <a:lstStyle>
            <a:lvl1pPr marL="0" indent="0">
              <a:buNone/>
              <a:defRPr sz="2100" b="1"/>
            </a:lvl1pPr>
            <a:lvl2pPr marL="408065" indent="0">
              <a:buNone/>
              <a:defRPr sz="1900" b="1"/>
            </a:lvl2pPr>
            <a:lvl3pPr marL="816127" indent="0">
              <a:buNone/>
              <a:defRPr sz="1700" b="1"/>
            </a:lvl3pPr>
            <a:lvl4pPr marL="1224192" indent="0">
              <a:buNone/>
              <a:defRPr sz="1500" b="1"/>
            </a:lvl4pPr>
            <a:lvl5pPr marL="1632257" indent="0">
              <a:buNone/>
              <a:defRPr sz="1500" b="1"/>
            </a:lvl5pPr>
            <a:lvl6pPr marL="2040321" indent="0">
              <a:buNone/>
              <a:defRPr sz="1500" b="1"/>
            </a:lvl6pPr>
            <a:lvl7pPr marL="2448386" indent="0">
              <a:buNone/>
              <a:defRPr sz="1500" b="1"/>
            </a:lvl7pPr>
            <a:lvl8pPr marL="2856451" indent="0">
              <a:buNone/>
              <a:defRPr sz="1500" b="1"/>
            </a:lvl8pPr>
            <a:lvl9pPr marL="3264513"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487680" y="2368203"/>
            <a:ext cx="4309533" cy="4302510"/>
          </a:xfrm>
          <a:prstGeom prst="rect">
            <a:avLst/>
          </a:prstGeom>
        </p:spPr>
        <p:txBody>
          <a:bodyPr lIns="81614" tIns="40806" rIns="81614" bIns="40806"/>
          <a:lstStyle>
            <a:lvl1pPr>
              <a:defRPr sz="2100"/>
            </a:lvl1pPr>
            <a:lvl2pPr>
              <a:defRPr sz="19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954703" y="1671570"/>
            <a:ext cx="4311227" cy="696633"/>
          </a:xfrm>
          <a:prstGeom prst="rect">
            <a:avLst/>
          </a:prstGeom>
        </p:spPr>
        <p:txBody>
          <a:bodyPr lIns="81614" tIns="40806" rIns="81614" bIns="40806" anchor="b"/>
          <a:lstStyle>
            <a:lvl1pPr marL="0" indent="0">
              <a:buNone/>
              <a:defRPr sz="2100" b="1"/>
            </a:lvl1pPr>
            <a:lvl2pPr marL="408065" indent="0">
              <a:buNone/>
              <a:defRPr sz="1900" b="1"/>
            </a:lvl2pPr>
            <a:lvl3pPr marL="816127" indent="0">
              <a:buNone/>
              <a:defRPr sz="1700" b="1"/>
            </a:lvl3pPr>
            <a:lvl4pPr marL="1224192" indent="0">
              <a:buNone/>
              <a:defRPr sz="1500" b="1"/>
            </a:lvl4pPr>
            <a:lvl5pPr marL="1632257" indent="0">
              <a:buNone/>
              <a:defRPr sz="1500" b="1"/>
            </a:lvl5pPr>
            <a:lvl6pPr marL="2040321" indent="0">
              <a:buNone/>
              <a:defRPr sz="1500" b="1"/>
            </a:lvl6pPr>
            <a:lvl7pPr marL="2448386" indent="0">
              <a:buNone/>
              <a:defRPr sz="1500" b="1"/>
            </a:lvl7pPr>
            <a:lvl8pPr marL="2856451" indent="0">
              <a:buNone/>
              <a:defRPr sz="1500" b="1"/>
            </a:lvl8pPr>
            <a:lvl9pPr marL="3264513"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4954703" y="2368203"/>
            <a:ext cx="4311227" cy="4302510"/>
          </a:xfrm>
          <a:prstGeom prst="rect">
            <a:avLst/>
          </a:prstGeom>
        </p:spPr>
        <p:txBody>
          <a:bodyPr lIns="81614" tIns="40806" rIns="81614" bIns="40806"/>
          <a:lstStyle>
            <a:lvl1pPr>
              <a:defRPr sz="2100"/>
            </a:lvl1pPr>
            <a:lvl2pPr>
              <a:defRPr sz="19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a:xfrm>
            <a:off x="487680" y="6921368"/>
            <a:ext cx="2275840" cy="397578"/>
          </a:xfrm>
          <a:prstGeom prst="rect">
            <a:avLst/>
          </a:prstGeom>
        </p:spPr>
        <p:txBody>
          <a:bodyPr vert="horz" wrap="square" lIns="81614" tIns="40806" rIns="81614" bIns="40806" numCol="1" anchor="t" anchorCtr="0" compatLnSpc="1">
            <a:prstTxWarp prst="textNoShape">
              <a:avLst/>
            </a:prstTxWarp>
          </a:bodyPr>
          <a:lstStyle>
            <a:lvl1pPr>
              <a:defRPr/>
            </a:lvl1pPr>
          </a:lstStyle>
          <a:p>
            <a:pPr defTabSz="408065" fontAlgn="base">
              <a:spcBef>
                <a:spcPct val="0"/>
              </a:spcBef>
              <a:spcAft>
                <a:spcPct val="0"/>
              </a:spcAft>
            </a:pPr>
            <a:fld id="{E9B3AD4B-C584-458F-98BD-9619D625A064}" type="datetime1">
              <a:rPr lang="en-US" smtClean="0">
                <a:solidFill>
                  <a:prstClr val="black"/>
                </a:solidFill>
                <a:latin typeface="Arial" charset="0"/>
                <a:ea typeface="ＭＳ Ｐゴシック" pitchFamily="-108" charset="-128"/>
              </a:rPr>
              <a:pPr defTabSz="408065" fontAlgn="base">
                <a:spcBef>
                  <a:spcPct val="0"/>
                </a:spcBef>
                <a:spcAft>
                  <a:spcPct val="0"/>
                </a:spcAft>
              </a:pPr>
              <a:t>12/8/2013</a:t>
            </a:fld>
            <a:endParaRPr lang="en-US">
              <a:solidFill>
                <a:prstClr val="black"/>
              </a:solidFill>
              <a:latin typeface="Arial" charset="0"/>
              <a:ea typeface="ＭＳ Ｐゴシック" pitchFamily="-108" charset="-128"/>
            </a:endParaRPr>
          </a:p>
        </p:txBody>
      </p:sp>
      <p:sp>
        <p:nvSpPr>
          <p:cNvPr id="8" name="Footer Placeholder 4"/>
          <p:cNvSpPr>
            <a:spLocks noGrp="1"/>
          </p:cNvSpPr>
          <p:nvPr>
            <p:ph type="ftr" sz="quarter" idx="11"/>
          </p:nvPr>
        </p:nvSpPr>
        <p:spPr>
          <a:xfrm>
            <a:off x="3332480" y="6921368"/>
            <a:ext cx="3088640" cy="397578"/>
          </a:xfrm>
          <a:prstGeom prst="rect">
            <a:avLst/>
          </a:prstGeom>
        </p:spPr>
        <p:txBody>
          <a:bodyPr lIns="81614" tIns="40806" rIns="81614" bIns="40806"/>
          <a:lstStyle>
            <a:lvl1pPr>
              <a:defRPr>
                <a:latin typeface="Arial" pitchFamily="-108" charset="0"/>
                <a:cs typeface="ＭＳ Ｐゴシック" pitchFamily="-108" charset="-128"/>
              </a:defRPr>
            </a:lvl1pPr>
          </a:lstStyle>
          <a:p>
            <a:pPr defTabSz="408065" fontAlgn="base">
              <a:spcBef>
                <a:spcPct val="0"/>
              </a:spcBef>
              <a:spcAft>
                <a:spcPct val="0"/>
              </a:spcAft>
              <a:defRPr/>
            </a:pPr>
            <a:endParaRPr lang="en-US">
              <a:solidFill>
                <a:prstClr val="black"/>
              </a:solidFill>
              <a:ea typeface="ＭＳ Ｐゴシック" pitchFamily="-108" charset="-128"/>
            </a:endParaRPr>
          </a:p>
        </p:txBody>
      </p:sp>
      <p:sp>
        <p:nvSpPr>
          <p:cNvPr id="9" name="Slide Number Placeholder 5"/>
          <p:cNvSpPr>
            <a:spLocks noGrp="1"/>
          </p:cNvSpPr>
          <p:nvPr>
            <p:ph type="sldNum" sz="quarter" idx="12"/>
          </p:nvPr>
        </p:nvSpPr>
        <p:spPr>
          <a:xfrm>
            <a:off x="6990080" y="6921368"/>
            <a:ext cx="2275840" cy="397578"/>
          </a:xfrm>
          <a:prstGeom prst="rect">
            <a:avLst/>
          </a:prstGeom>
        </p:spPr>
        <p:txBody>
          <a:bodyPr vert="horz" wrap="square" lIns="81614" tIns="40806" rIns="81614" bIns="40806" numCol="1" anchor="t" anchorCtr="0" compatLnSpc="1">
            <a:prstTxWarp prst="textNoShape">
              <a:avLst/>
            </a:prstTxWarp>
          </a:bodyPr>
          <a:lstStyle>
            <a:lvl1pPr>
              <a:defRPr/>
            </a:lvl1pPr>
          </a:lstStyle>
          <a:p>
            <a:pPr defTabSz="408065" fontAlgn="base">
              <a:spcBef>
                <a:spcPct val="0"/>
              </a:spcBef>
              <a:spcAft>
                <a:spcPct val="0"/>
              </a:spcAft>
            </a:pPr>
            <a:fld id="{634FEEBC-0767-4539-BF5C-5E7BA188EFB8}" type="slidenum">
              <a:rPr lang="en-US" smtClean="0">
                <a:solidFill>
                  <a:prstClr val="black"/>
                </a:solidFill>
                <a:latin typeface="Arial" charset="0"/>
                <a:ea typeface="ＭＳ Ｐゴシック" pitchFamily="-108" charset="-128"/>
              </a:rPr>
              <a:pPr defTabSz="408065" fontAlgn="base">
                <a:spcBef>
                  <a:spcPct val="0"/>
                </a:spcBef>
                <a:spcAft>
                  <a:spcPct val="0"/>
                </a:spcAft>
              </a:pPr>
              <a:t>‹#›</a:t>
            </a:fld>
            <a:endParaRPr lang="en-US">
              <a:solidFill>
                <a:prstClr val="black"/>
              </a:solidFill>
              <a:latin typeface="Arial" charset="0"/>
              <a:ea typeface="ＭＳ Ｐゴシック" pitchFamily="-108" charset="-128"/>
            </a:endParaRPr>
          </a:p>
        </p:txBody>
      </p:sp>
    </p:spTree>
    <p:extLst>
      <p:ext uri="{BB962C8B-B14F-4D97-AF65-F5344CB8AC3E}">
        <p14:creationId xmlns:p14="http://schemas.microsoft.com/office/powerpoint/2010/main" val="129048517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87680" y="299047"/>
            <a:ext cx="8778240" cy="1244600"/>
          </a:xfrm>
          <a:prstGeom prst="rect">
            <a:avLst/>
          </a:prstGeom>
        </p:spPr>
        <p:txBody>
          <a:bodyPr lIns="81614" tIns="40806" rIns="81614" bIns="40806"/>
          <a:lstStyle/>
          <a:p>
            <a:r>
              <a:rPr lang="en-US" smtClean="0"/>
              <a:t>Click to edit Master title style</a:t>
            </a:r>
            <a:endParaRPr lang="en-US"/>
          </a:p>
        </p:txBody>
      </p:sp>
      <p:sp>
        <p:nvSpPr>
          <p:cNvPr id="3" name="Date Placeholder 3"/>
          <p:cNvSpPr>
            <a:spLocks noGrp="1"/>
          </p:cNvSpPr>
          <p:nvPr>
            <p:ph type="dt" sz="half" idx="10"/>
          </p:nvPr>
        </p:nvSpPr>
        <p:spPr>
          <a:xfrm>
            <a:off x="487680" y="6921368"/>
            <a:ext cx="2275840" cy="397578"/>
          </a:xfrm>
          <a:prstGeom prst="rect">
            <a:avLst/>
          </a:prstGeom>
        </p:spPr>
        <p:txBody>
          <a:bodyPr vert="horz" wrap="square" lIns="81614" tIns="40806" rIns="81614" bIns="40806" numCol="1" anchor="t" anchorCtr="0" compatLnSpc="1">
            <a:prstTxWarp prst="textNoShape">
              <a:avLst/>
            </a:prstTxWarp>
          </a:bodyPr>
          <a:lstStyle>
            <a:lvl1pPr>
              <a:defRPr/>
            </a:lvl1pPr>
          </a:lstStyle>
          <a:p>
            <a:pPr defTabSz="408065" fontAlgn="base">
              <a:spcBef>
                <a:spcPct val="0"/>
              </a:spcBef>
              <a:spcAft>
                <a:spcPct val="0"/>
              </a:spcAft>
            </a:pPr>
            <a:fld id="{5FBCEFB8-7D29-4BFE-890A-E591EB85EC5C}" type="datetime1">
              <a:rPr lang="en-US" smtClean="0">
                <a:solidFill>
                  <a:prstClr val="black"/>
                </a:solidFill>
                <a:latin typeface="Arial" charset="0"/>
                <a:ea typeface="ＭＳ Ｐゴシック" pitchFamily="-108" charset="-128"/>
              </a:rPr>
              <a:pPr defTabSz="408065" fontAlgn="base">
                <a:spcBef>
                  <a:spcPct val="0"/>
                </a:spcBef>
                <a:spcAft>
                  <a:spcPct val="0"/>
                </a:spcAft>
              </a:pPr>
              <a:t>12/8/2013</a:t>
            </a:fld>
            <a:endParaRPr lang="en-US">
              <a:solidFill>
                <a:prstClr val="black"/>
              </a:solidFill>
              <a:latin typeface="Arial" charset="0"/>
              <a:ea typeface="ＭＳ Ｐゴシック" pitchFamily="-108" charset="-128"/>
            </a:endParaRPr>
          </a:p>
        </p:txBody>
      </p:sp>
      <p:sp>
        <p:nvSpPr>
          <p:cNvPr id="4" name="Footer Placeholder 4"/>
          <p:cNvSpPr>
            <a:spLocks noGrp="1"/>
          </p:cNvSpPr>
          <p:nvPr>
            <p:ph type="ftr" sz="quarter" idx="11"/>
          </p:nvPr>
        </p:nvSpPr>
        <p:spPr>
          <a:xfrm>
            <a:off x="3332480" y="6921368"/>
            <a:ext cx="3088640" cy="397578"/>
          </a:xfrm>
          <a:prstGeom prst="rect">
            <a:avLst/>
          </a:prstGeom>
        </p:spPr>
        <p:txBody>
          <a:bodyPr lIns="81614" tIns="40806" rIns="81614" bIns="40806"/>
          <a:lstStyle>
            <a:lvl1pPr>
              <a:defRPr>
                <a:latin typeface="Arial" pitchFamily="-108" charset="0"/>
                <a:cs typeface="ＭＳ Ｐゴシック" pitchFamily="-108" charset="-128"/>
              </a:defRPr>
            </a:lvl1pPr>
          </a:lstStyle>
          <a:p>
            <a:pPr defTabSz="408065" fontAlgn="base">
              <a:spcBef>
                <a:spcPct val="0"/>
              </a:spcBef>
              <a:spcAft>
                <a:spcPct val="0"/>
              </a:spcAft>
              <a:defRPr/>
            </a:pPr>
            <a:endParaRPr lang="en-US">
              <a:solidFill>
                <a:prstClr val="black"/>
              </a:solidFill>
              <a:ea typeface="ＭＳ Ｐゴシック" pitchFamily="-108" charset="-128"/>
            </a:endParaRPr>
          </a:p>
        </p:txBody>
      </p:sp>
      <p:sp>
        <p:nvSpPr>
          <p:cNvPr id="5" name="Slide Number Placeholder 5"/>
          <p:cNvSpPr>
            <a:spLocks noGrp="1"/>
          </p:cNvSpPr>
          <p:nvPr>
            <p:ph type="sldNum" sz="quarter" idx="12"/>
          </p:nvPr>
        </p:nvSpPr>
        <p:spPr>
          <a:xfrm>
            <a:off x="6990080" y="6921368"/>
            <a:ext cx="2275840" cy="397578"/>
          </a:xfrm>
          <a:prstGeom prst="rect">
            <a:avLst/>
          </a:prstGeom>
        </p:spPr>
        <p:txBody>
          <a:bodyPr vert="horz" wrap="square" lIns="81614" tIns="40806" rIns="81614" bIns="40806" numCol="1" anchor="t" anchorCtr="0" compatLnSpc="1">
            <a:prstTxWarp prst="textNoShape">
              <a:avLst/>
            </a:prstTxWarp>
          </a:bodyPr>
          <a:lstStyle>
            <a:lvl1pPr>
              <a:defRPr/>
            </a:lvl1pPr>
          </a:lstStyle>
          <a:p>
            <a:pPr defTabSz="408065" fontAlgn="base">
              <a:spcBef>
                <a:spcPct val="0"/>
              </a:spcBef>
              <a:spcAft>
                <a:spcPct val="0"/>
              </a:spcAft>
            </a:pPr>
            <a:fld id="{D56DE404-6126-42BF-A614-3D02FDE41F9B}" type="slidenum">
              <a:rPr lang="en-US" smtClean="0">
                <a:solidFill>
                  <a:prstClr val="black"/>
                </a:solidFill>
                <a:latin typeface="Arial" charset="0"/>
                <a:ea typeface="ＭＳ Ｐゴシック" pitchFamily="-108" charset="-128"/>
              </a:rPr>
              <a:pPr defTabSz="408065" fontAlgn="base">
                <a:spcBef>
                  <a:spcPct val="0"/>
                </a:spcBef>
                <a:spcAft>
                  <a:spcPct val="0"/>
                </a:spcAft>
              </a:pPr>
              <a:t>‹#›</a:t>
            </a:fld>
            <a:endParaRPr lang="en-US">
              <a:solidFill>
                <a:prstClr val="black"/>
              </a:solidFill>
              <a:latin typeface="Arial" charset="0"/>
              <a:ea typeface="ＭＳ Ｐゴシック" pitchFamily="-108" charset="-128"/>
            </a:endParaRPr>
          </a:p>
        </p:txBody>
      </p:sp>
    </p:spTree>
    <p:extLst>
      <p:ext uri="{BB962C8B-B14F-4D97-AF65-F5344CB8AC3E}">
        <p14:creationId xmlns:p14="http://schemas.microsoft.com/office/powerpoint/2010/main" val="14577983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487680" y="6921368"/>
            <a:ext cx="2275840" cy="397578"/>
          </a:xfrm>
          <a:prstGeom prst="rect">
            <a:avLst/>
          </a:prstGeom>
        </p:spPr>
        <p:txBody>
          <a:bodyPr vert="horz" wrap="square" lIns="81614" tIns="40806" rIns="81614" bIns="40806" numCol="1" anchor="t" anchorCtr="0" compatLnSpc="1">
            <a:prstTxWarp prst="textNoShape">
              <a:avLst/>
            </a:prstTxWarp>
          </a:bodyPr>
          <a:lstStyle>
            <a:lvl1pPr>
              <a:defRPr/>
            </a:lvl1pPr>
          </a:lstStyle>
          <a:p>
            <a:pPr defTabSz="408065" fontAlgn="base">
              <a:spcBef>
                <a:spcPct val="0"/>
              </a:spcBef>
              <a:spcAft>
                <a:spcPct val="0"/>
              </a:spcAft>
            </a:pPr>
            <a:fld id="{CBFD288E-468B-4F83-BA5E-424964A552A9}" type="datetime1">
              <a:rPr lang="en-US" smtClean="0">
                <a:solidFill>
                  <a:prstClr val="black"/>
                </a:solidFill>
                <a:latin typeface="Arial" charset="0"/>
                <a:ea typeface="ＭＳ Ｐゴシック" pitchFamily="-108" charset="-128"/>
              </a:rPr>
              <a:pPr defTabSz="408065" fontAlgn="base">
                <a:spcBef>
                  <a:spcPct val="0"/>
                </a:spcBef>
                <a:spcAft>
                  <a:spcPct val="0"/>
                </a:spcAft>
              </a:pPr>
              <a:t>12/8/2013</a:t>
            </a:fld>
            <a:endParaRPr lang="en-US">
              <a:solidFill>
                <a:prstClr val="black"/>
              </a:solidFill>
              <a:latin typeface="Arial" charset="0"/>
              <a:ea typeface="ＭＳ Ｐゴシック" pitchFamily="-108" charset="-128"/>
            </a:endParaRPr>
          </a:p>
        </p:txBody>
      </p:sp>
      <p:sp>
        <p:nvSpPr>
          <p:cNvPr id="3" name="Footer Placeholder 4"/>
          <p:cNvSpPr>
            <a:spLocks noGrp="1"/>
          </p:cNvSpPr>
          <p:nvPr>
            <p:ph type="ftr" sz="quarter" idx="11"/>
          </p:nvPr>
        </p:nvSpPr>
        <p:spPr>
          <a:xfrm>
            <a:off x="3332480" y="6921368"/>
            <a:ext cx="3088640" cy="397578"/>
          </a:xfrm>
          <a:prstGeom prst="rect">
            <a:avLst/>
          </a:prstGeom>
        </p:spPr>
        <p:txBody>
          <a:bodyPr lIns="81614" tIns="40806" rIns="81614" bIns="40806"/>
          <a:lstStyle>
            <a:lvl1pPr>
              <a:defRPr>
                <a:latin typeface="Arial" pitchFamily="-108" charset="0"/>
                <a:cs typeface="ＭＳ Ｐゴシック" pitchFamily="-108" charset="-128"/>
              </a:defRPr>
            </a:lvl1pPr>
          </a:lstStyle>
          <a:p>
            <a:pPr defTabSz="408065" fontAlgn="base">
              <a:spcBef>
                <a:spcPct val="0"/>
              </a:spcBef>
              <a:spcAft>
                <a:spcPct val="0"/>
              </a:spcAft>
              <a:defRPr/>
            </a:pPr>
            <a:endParaRPr lang="en-US">
              <a:solidFill>
                <a:prstClr val="black"/>
              </a:solidFill>
              <a:ea typeface="ＭＳ Ｐゴシック" pitchFamily="-108" charset="-128"/>
            </a:endParaRPr>
          </a:p>
        </p:txBody>
      </p:sp>
      <p:sp>
        <p:nvSpPr>
          <p:cNvPr id="4" name="Slide Number Placeholder 5"/>
          <p:cNvSpPr>
            <a:spLocks noGrp="1"/>
          </p:cNvSpPr>
          <p:nvPr>
            <p:ph type="sldNum" sz="quarter" idx="12"/>
          </p:nvPr>
        </p:nvSpPr>
        <p:spPr>
          <a:xfrm>
            <a:off x="6990080" y="6921368"/>
            <a:ext cx="2275840" cy="397578"/>
          </a:xfrm>
          <a:prstGeom prst="rect">
            <a:avLst/>
          </a:prstGeom>
        </p:spPr>
        <p:txBody>
          <a:bodyPr vert="horz" wrap="square" lIns="81614" tIns="40806" rIns="81614" bIns="40806" numCol="1" anchor="t" anchorCtr="0" compatLnSpc="1">
            <a:prstTxWarp prst="textNoShape">
              <a:avLst/>
            </a:prstTxWarp>
          </a:bodyPr>
          <a:lstStyle>
            <a:lvl1pPr>
              <a:defRPr/>
            </a:lvl1pPr>
          </a:lstStyle>
          <a:p>
            <a:pPr defTabSz="408065" fontAlgn="base">
              <a:spcBef>
                <a:spcPct val="0"/>
              </a:spcBef>
              <a:spcAft>
                <a:spcPct val="0"/>
              </a:spcAft>
            </a:pPr>
            <a:fld id="{8ADD60DA-600E-47EF-85F4-A3DA3A603D2D}" type="slidenum">
              <a:rPr lang="en-US" smtClean="0">
                <a:solidFill>
                  <a:prstClr val="black"/>
                </a:solidFill>
                <a:latin typeface="Arial" charset="0"/>
                <a:ea typeface="ＭＳ Ｐゴシック" pitchFamily="-108" charset="-128"/>
              </a:rPr>
              <a:pPr defTabSz="408065" fontAlgn="base">
                <a:spcBef>
                  <a:spcPct val="0"/>
                </a:spcBef>
                <a:spcAft>
                  <a:spcPct val="0"/>
                </a:spcAft>
              </a:pPr>
              <a:t>‹#›</a:t>
            </a:fld>
            <a:endParaRPr lang="en-US">
              <a:solidFill>
                <a:prstClr val="black"/>
              </a:solidFill>
              <a:latin typeface="Arial" charset="0"/>
              <a:ea typeface="ＭＳ Ｐゴシック" pitchFamily="-108" charset="-128"/>
            </a:endParaRPr>
          </a:p>
        </p:txBody>
      </p:sp>
    </p:spTree>
    <p:extLst>
      <p:ext uri="{BB962C8B-B14F-4D97-AF65-F5344CB8AC3E}">
        <p14:creationId xmlns:p14="http://schemas.microsoft.com/office/powerpoint/2010/main" val="214753393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70467" y="4798627"/>
            <a:ext cx="8290560" cy="1483148"/>
          </a:xfrm>
        </p:spPr>
        <p:txBody>
          <a:bodyPr anchor="t"/>
          <a:lstStyle>
            <a:lvl1pPr algn="l">
              <a:defRPr sz="3600" b="1" cap="all"/>
            </a:lvl1pPr>
          </a:lstStyle>
          <a:p>
            <a:r>
              <a:rPr lang="en-US" smtClean="0"/>
              <a:t>Click to edit Master title style</a:t>
            </a:r>
            <a:endParaRPr lang="en-CA"/>
          </a:p>
        </p:txBody>
      </p:sp>
      <p:sp>
        <p:nvSpPr>
          <p:cNvPr id="3" name="Text Placeholder 2"/>
          <p:cNvSpPr>
            <a:spLocks noGrp="1"/>
          </p:cNvSpPr>
          <p:nvPr>
            <p:ph type="body" idx="1"/>
          </p:nvPr>
        </p:nvSpPr>
        <p:spPr>
          <a:xfrm>
            <a:off x="770467" y="3165094"/>
            <a:ext cx="8290560" cy="1633538"/>
          </a:xfrm>
        </p:spPr>
        <p:txBody>
          <a:bodyPr anchor="b"/>
          <a:lstStyle>
            <a:lvl1pPr marL="0" indent="0">
              <a:buNone/>
              <a:defRPr sz="1900">
                <a:solidFill>
                  <a:schemeClr val="tx1">
                    <a:tint val="75000"/>
                  </a:schemeClr>
                </a:solidFill>
              </a:defRPr>
            </a:lvl1pPr>
            <a:lvl2pPr marL="408065" indent="0">
              <a:buNone/>
              <a:defRPr sz="1700">
                <a:solidFill>
                  <a:schemeClr val="tx1">
                    <a:tint val="75000"/>
                  </a:schemeClr>
                </a:solidFill>
              </a:defRPr>
            </a:lvl2pPr>
            <a:lvl3pPr marL="816127" indent="0">
              <a:buNone/>
              <a:defRPr sz="1500">
                <a:solidFill>
                  <a:schemeClr val="tx1">
                    <a:tint val="75000"/>
                  </a:schemeClr>
                </a:solidFill>
              </a:defRPr>
            </a:lvl3pPr>
            <a:lvl4pPr marL="1224192" indent="0">
              <a:buNone/>
              <a:defRPr sz="1300">
                <a:solidFill>
                  <a:schemeClr val="tx1">
                    <a:tint val="75000"/>
                  </a:schemeClr>
                </a:solidFill>
              </a:defRPr>
            </a:lvl4pPr>
            <a:lvl5pPr marL="1632257" indent="0">
              <a:buNone/>
              <a:defRPr sz="1300">
                <a:solidFill>
                  <a:schemeClr val="tx1">
                    <a:tint val="75000"/>
                  </a:schemeClr>
                </a:solidFill>
              </a:defRPr>
            </a:lvl5pPr>
            <a:lvl6pPr marL="2040321" indent="0">
              <a:buNone/>
              <a:defRPr sz="1300">
                <a:solidFill>
                  <a:schemeClr val="tx1">
                    <a:tint val="75000"/>
                  </a:schemeClr>
                </a:solidFill>
              </a:defRPr>
            </a:lvl6pPr>
            <a:lvl7pPr marL="2448386" indent="0">
              <a:buNone/>
              <a:defRPr sz="1300">
                <a:solidFill>
                  <a:schemeClr val="tx1">
                    <a:tint val="75000"/>
                  </a:schemeClr>
                </a:solidFill>
              </a:defRPr>
            </a:lvl7pPr>
            <a:lvl8pPr marL="2856451" indent="0">
              <a:buNone/>
              <a:defRPr sz="1300">
                <a:solidFill>
                  <a:schemeClr val="tx1">
                    <a:tint val="75000"/>
                  </a:schemeClr>
                </a:solidFill>
              </a:defRPr>
            </a:lvl8pPr>
            <a:lvl9pPr marL="3264513" indent="0">
              <a:buNone/>
              <a:defRPr sz="13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0F7463-F828-47DB-B20D-8E76DB4AB329}" type="datetimeFigureOut">
              <a:rPr lang="en-CA" smtClean="0"/>
              <a:t>2013-12-08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5AE6813-B7F1-4DAE-8A71-C2F250A0AE96}" type="slidenum">
              <a:rPr lang="en-CA" smtClean="0"/>
              <a:t>‹#›</a:t>
            </a:fld>
            <a:endParaRPr lang="en-CA"/>
          </a:p>
        </p:txBody>
      </p:sp>
    </p:spTree>
    <p:extLst>
      <p:ext uri="{BB962C8B-B14F-4D97-AF65-F5344CB8AC3E}">
        <p14:creationId xmlns:p14="http://schemas.microsoft.com/office/powerpoint/2010/main" val="137591562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87688" y="297324"/>
            <a:ext cx="3208867" cy="1265343"/>
          </a:xfrm>
          <a:prstGeom prst="rect">
            <a:avLst/>
          </a:prstGeom>
        </p:spPr>
        <p:txBody>
          <a:bodyPr lIns="81614" tIns="40806" rIns="81614" bIns="40806" anchor="b"/>
          <a:lstStyle>
            <a:lvl1pPr algn="l">
              <a:defRPr sz="1900" b="1"/>
            </a:lvl1pPr>
          </a:lstStyle>
          <a:p>
            <a:r>
              <a:rPr lang="en-US" smtClean="0"/>
              <a:t>Click to edit Master title style</a:t>
            </a:r>
            <a:endParaRPr lang="en-US"/>
          </a:p>
        </p:txBody>
      </p:sp>
      <p:sp>
        <p:nvSpPr>
          <p:cNvPr id="3" name="Content Placeholder 2"/>
          <p:cNvSpPr>
            <a:spLocks noGrp="1"/>
          </p:cNvSpPr>
          <p:nvPr>
            <p:ph idx="1"/>
          </p:nvPr>
        </p:nvSpPr>
        <p:spPr>
          <a:xfrm>
            <a:off x="3813394" y="297336"/>
            <a:ext cx="5452535" cy="6373389"/>
          </a:xfrm>
          <a:prstGeom prst="rect">
            <a:avLst/>
          </a:prstGeom>
        </p:spPr>
        <p:txBody>
          <a:bodyPr lIns="81614" tIns="40806" rIns="81614" bIns="40806"/>
          <a:lstStyle>
            <a:lvl1pPr>
              <a:defRPr sz="2900"/>
            </a:lvl1pPr>
            <a:lvl2pPr>
              <a:defRPr sz="2500"/>
            </a:lvl2pPr>
            <a:lvl3pPr>
              <a:defRPr sz="21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87688" y="1562671"/>
            <a:ext cx="3208867" cy="5108046"/>
          </a:xfrm>
          <a:prstGeom prst="rect">
            <a:avLst/>
          </a:prstGeom>
        </p:spPr>
        <p:txBody>
          <a:bodyPr lIns="81614" tIns="40806" rIns="81614" bIns="40806"/>
          <a:lstStyle>
            <a:lvl1pPr marL="0" indent="0">
              <a:buNone/>
              <a:defRPr sz="1300"/>
            </a:lvl1pPr>
            <a:lvl2pPr marL="408065" indent="0">
              <a:buNone/>
              <a:defRPr sz="1000"/>
            </a:lvl2pPr>
            <a:lvl3pPr marL="816127" indent="0">
              <a:buNone/>
              <a:defRPr sz="800"/>
            </a:lvl3pPr>
            <a:lvl4pPr marL="1224192" indent="0">
              <a:buNone/>
              <a:defRPr sz="800"/>
            </a:lvl4pPr>
            <a:lvl5pPr marL="1632257" indent="0">
              <a:buNone/>
              <a:defRPr sz="800"/>
            </a:lvl5pPr>
            <a:lvl6pPr marL="2040321" indent="0">
              <a:buNone/>
              <a:defRPr sz="800"/>
            </a:lvl6pPr>
            <a:lvl7pPr marL="2448386" indent="0">
              <a:buNone/>
              <a:defRPr sz="800"/>
            </a:lvl7pPr>
            <a:lvl8pPr marL="2856451" indent="0">
              <a:buNone/>
              <a:defRPr sz="800"/>
            </a:lvl8pPr>
            <a:lvl9pPr marL="3264513" indent="0">
              <a:buNone/>
              <a:defRPr sz="800"/>
            </a:lvl9pPr>
          </a:lstStyle>
          <a:p>
            <a:pPr lvl="0"/>
            <a:r>
              <a:rPr lang="en-US" smtClean="0"/>
              <a:t>Click to edit Master text styles</a:t>
            </a:r>
          </a:p>
        </p:txBody>
      </p:sp>
      <p:sp>
        <p:nvSpPr>
          <p:cNvPr id="5" name="Date Placeholder 3"/>
          <p:cNvSpPr>
            <a:spLocks noGrp="1"/>
          </p:cNvSpPr>
          <p:nvPr>
            <p:ph type="dt" sz="half" idx="10"/>
          </p:nvPr>
        </p:nvSpPr>
        <p:spPr>
          <a:xfrm>
            <a:off x="487680" y="6921368"/>
            <a:ext cx="2275840" cy="397578"/>
          </a:xfrm>
          <a:prstGeom prst="rect">
            <a:avLst/>
          </a:prstGeom>
        </p:spPr>
        <p:txBody>
          <a:bodyPr vert="horz" wrap="square" lIns="81614" tIns="40806" rIns="81614" bIns="40806" numCol="1" anchor="t" anchorCtr="0" compatLnSpc="1">
            <a:prstTxWarp prst="textNoShape">
              <a:avLst/>
            </a:prstTxWarp>
          </a:bodyPr>
          <a:lstStyle>
            <a:lvl1pPr>
              <a:defRPr/>
            </a:lvl1pPr>
          </a:lstStyle>
          <a:p>
            <a:pPr defTabSz="408065" fontAlgn="base">
              <a:spcBef>
                <a:spcPct val="0"/>
              </a:spcBef>
              <a:spcAft>
                <a:spcPct val="0"/>
              </a:spcAft>
            </a:pPr>
            <a:fld id="{E4AD4820-8688-4C17-B097-3F2608674B9C}" type="datetime1">
              <a:rPr lang="en-US" smtClean="0">
                <a:solidFill>
                  <a:prstClr val="black"/>
                </a:solidFill>
                <a:latin typeface="Arial" charset="0"/>
                <a:ea typeface="ＭＳ Ｐゴシック" pitchFamily="-108" charset="-128"/>
              </a:rPr>
              <a:pPr defTabSz="408065" fontAlgn="base">
                <a:spcBef>
                  <a:spcPct val="0"/>
                </a:spcBef>
                <a:spcAft>
                  <a:spcPct val="0"/>
                </a:spcAft>
              </a:pPr>
              <a:t>12/8/2013</a:t>
            </a:fld>
            <a:endParaRPr lang="en-US">
              <a:solidFill>
                <a:prstClr val="black"/>
              </a:solidFill>
              <a:latin typeface="Arial" charset="0"/>
              <a:ea typeface="ＭＳ Ｐゴシック" pitchFamily="-108" charset="-128"/>
            </a:endParaRPr>
          </a:p>
        </p:txBody>
      </p:sp>
      <p:sp>
        <p:nvSpPr>
          <p:cNvPr id="6" name="Footer Placeholder 4"/>
          <p:cNvSpPr>
            <a:spLocks noGrp="1"/>
          </p:cNvSpPr>
          <p:nvPr>
            <p:ph type="ftr" sz="quarter" idx="11"/>
          </p:nvPr>
        </p:nvSpPr>
        <p:spPr>
          <a:xfrm>
            <a:off x="3332480" y="6921368"/>
            <a:ext cx="3088640" cy="397578"/>
          </a:xfrm>
          <a:prstGeom prst="rect">
            <a:avLst/>
          </a:prstGeom>
        </p:spPr>
        <p:txBody>
          <a:bodyPr lIns="81614" tIns="40806" rIns="81614" bIns="40806"/>
          <a:lstStyle>
            <a:lvl1pPr>
              <a:defRPr>
                <a:latin typeface="Arial" pitchFamily="-108" charset="0"/>
                <a:cs typeface="ＭＳ Ｐゴシック" pitchFamily="-108" charset="-128"/>
              </a:defRPr>
            </a:lvl1pPr>
          </a:lstStyle>
          <a:p>
            <a:pPr defTabSz="408065" fontAlgn="base">
              <a:spcBef>
                <a:spcPct val="0"/>
              </a:spcBef>
              <a:spcAft>
                <a:spcPct val="0"/>
              </a:spcAft>
              <a:defRPr/>
            </a:pPr>
            <a:endParaRPr lang="en-US">
              <a:solidFill>
                <a:prstClr val="black"/>
              </a:solidFill>
              <a:ea typeface="ＭＳ Ｐゴシック" pitchFamily="-108" charset="-128"/>
            </a:endParaRPr>
          </a:p>
        </p:txBody>
      </p:sp>
      <p:sp>
        <p:nvSpPr>
          <p:cNvPr id="7" name="Slide Number Placeholder 5"/>
          <p:cNvSpPr>
            <a:spLocks noGrp="1"/>
          </p:cNvSpPr>
          <p:nvPr>
            <p:ph type="sldNum" sz="quarter" idx="12"/>
          </p:nvPr>
        </p:nvSpPr>
        <p:spPr>
          <a:xfrm>
            <a:off x="6990080" y="6921368"/>
            <a:ext cx="2275840" cy="397578"/>
          </a:xfrm>
          <a:prstGeom prst="rect">
            <a:avLst/>
          </a:prstGeom>
        </p:spPr>
        <p:txBody>
          <a:bodyPr vert="horz" wrap="square" lIns="81614" tIns="40806" rIns="81614" bIns="40806" numCol="1" anchor="t" anchorCtr="0" compatLnSpc="1">
            <a:prstTxWarp prst="textNoShape">
              <a:avLst/>
            </a:prstTxWarp>
          </a:bodyPr>
          <a:lstStyle>
            <a:lvl1pPr>
              <a:defRPr/>
            </a:lvl1pPr>
          </a:lstStyle>
          <a:p>
            <a:pPr defTabSz="408065" fontAlgn="base">
              <a:spcBef>
                <a:spcPct val="0"/>
              </a:spcBef>
              <a:spcAft>
                <a:spcPct val="0"/>
              </a:spcAft>
            </a:pPr>
            <a:fld id="{2941821F-87FA-4011-B880-39431643F423}" type="slidenum">
              <a:rPr lang="en-US" smtClean="0">
                <a:solidFill>
                  <a:prstClr val="black"/>
                </a:solidFill>
                <a:latin typeface="Arial" charset="0"/>
                <a:ea typeface="ＭＳ Ｐゴシック" pitchFamily="-108" charset="-128"/>
              </a:rPr>
              <a:pPr defTabSz="408065" fontAlgn="base">
                <a:spcBef>
                  <a:spcPct val="0"/>
                </a:spcBef>
                <a:spcAft>
                  <a:spcPct val="0"/>
                </a:spcAft>
              </a:pPr>
              <a:t>‹#›</a:t>
            </a:fld>
            <a:endParaRPr lang="en-US">
              <a:solidFill>
                <a:prstClr val="black"/>
              </a:solidFill>
              <a:latin typeface="Arial" charset="0"/>
              <a:ea typeface="ＭＳ Ｐゴシック" pitchFamily="-108" charset="-128"/>
            </a:endParaRPr>
          </a:p>
        </p:txBody>
      </p:sp>
    </p:spTree>
    <p:extLst>
      <p:ext uri="{BB962C8B-B14F-4D97-AF65-F5344CB8AC3E}">
        <p14:creationId xmlns:p14="http://schemas.microsoft.com/office/powerpoint/2010/main" val="389199369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11773" y="5227332"/>
            <a:ext cx="5852160" cy="617114"/>
          </a:xfrm>
          <a:prstGeom prst="rect">
            <a:avLst/>
          </a:prstGeom>
        </p:spPr>
        <p:txBody>
          <a:bodyPr lIns="81614" tIns="40806" rIns="81614" bIns="40806" anchor="b"/>
          <a:lstStyle>
            <a:lvl1pPr algn="l">
              <a:defRPr sz="1900" b="1"/>
            </a:lvl1pPr>
          </a:lstStyle>
          <a:p>
            <a:r>
              <a:rPr lang="en-US" smtClean="0"/>
              <a:t>Click to edit Master title style</a:t>
            </a:r>
            <a:endParaRPr lang="en-US"/>
          </a:p>
        </p:txBody>
      </p:sp>
      <p:sp>
        <p:nvSpPr>
          <p:cNvPr id="3" name="Picture Placeholder 2"/>
          <p:cNvSpPr>
            <a:spLocks noGrp="1"/>
          </p:cNvSpPr>
          <p:nvPr>
            <p:ph type="pic" idx="1"/>
          </p:nvPr>
        </p:nvSpPr>
        <p:spPr>
          <a:xfrm>
            <a:off x="1911773" y="667241"/>
            <a:ext cx="5852160" cy="4480560"/>
          </a:xfrm>
          <a:prstGeom prst="rect">
            <a:avLst/>
          </a:prstGeom>
        </p:spPr>
        <p:txBody>
          <a:bodyPr lIns="81614" tIns="40806" rIns="81614" bIns="40806" rtlCol="0">
            <a:normAutofit/>
          </a:bodyPr>
          <a:lstStyle>
            <a:lvl1pPr marL="0" indent="0">
              <a:buNone/>
              <a:defRPr sz="2900"/>
            </a:lvl1pPr>
            <a:lvl2pPr marL="408065" indent="0">
              <a:buNone/>
              <a:defRPr sz="2500"/>
            </a:lvl2pPr>
            <a:lvl3pPr marL="816127" indent="0">
              <a:buNone/>
              <a:defRPr sz="2100"/>
            </a:lvl3pPr>
            <a:lvl4pPr marL="1224192" indent="0">
              <a:buNone/>
              <a:defRPr sz="1900"/>
            </a:lvl4pPr>
            <a:lvl5pPr marL="1632257" indent="0">
              <a:buNone/>
              <a:defRPr sz="1900"/>
            </a:lvl5pPr>
            <a:lvl6pPr marL="2040321" indent="0">
              <a:buNone/>
              <a:defRPr sz="1900"/>
            </a:lvl6pPr>
            <a:lvl7pPr marL="2448386" indent="0">
              <a:buNone/>
              <a:defRPr sz="1900"/>
            </a:lvl7pPr>
            <a:lvl8pPr marL="2856451" indent="0">
              <a:buNone/>
              <a:defRPr sz="1900"/>
            </a:lvl8pPr>
            <a:lvl9pPr marL="3264513" indent="0">
              <a:buNone/>
              <a:defRPr sz="19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911773" y="5844438"/>
            <a:ext cx="5852160" cy="876406"/>
          </a:xfrm>
          <a:prstGeom prst="rect">
            <a:avLst/>
          </a:prstGeom>
        </p:spPr>
        <p:txBody>
          <a:bodyPr lIns="81614" tIns="40806" rIns="81614" bIns="40806"/>
          <a:lstStyle>
            <a:lvl1pPr marL="0" indent="0">
              <a:buNone/>
              <a:defRPr sz="1300"/>
            </a:lvl1pPr>
            <a:lvl2pPr marL="408065" indent="0">
              <a:buNone/>
              <a:defRPr sz="1000"/>
            </a:lvl2pPr>
            <a:lvl3pPr marL="816127" indent="0">
              <a:buNone/>
              <a:defRPr sz="800"/>
            </a:lvl3pPr>
            <a:lvl4pPr marL="1224192" indent="0">
              <a:buNone/>
              <a:defRPr sz="800"/>
            </a:lvl4pPr>
            <a:lvl5pPr marL="1632257" indent="0">
              <a:buNone/>
              <a:defRPr sz="800"/>
            </a:lvl5pPr>
            <a:lvl6pPr marL="2040321" indent="0">
              <a:buNone/>
              <a:defRPr sz="800"/>
            </a:lvl6pPr>
            <a:lvl7pPr marL="2448386" indent="0">
              <a:buNone/>
              <a:defRPr sz="800"/>
            </a:lvl7pPr>
            <a:lvl8pPr marL="2856451" indent="0">
              <a:buNone/>
              <a:defRPr sz="800"/>
            </a:lvl8pPr>
            <a:lvl9pPr marL="3264513" indent="0">
              <a:buNone/>
              <a:defRPr sz="800"/>
            </a:lvl9pPr>
          </a:lstStyle>
          <a:p>
            <a:pPr lvl="0"/>
            <a:r>
              <a:rPr lang="en-US" smtClean="0"/>
              <a:t>Click to edit Master text styles</a:t>
            </a:r>
          </a:p>
        </p:txBody>
      </p:sp>
      <p:sp>
        <p:nvSpPr>
          <p:cNvPr id="5" name="Date Placeholder 3"/>
          <p:cNvSpPr>
            <a:spLocks noGrp="1"/>
          </p:cNvSpPr>
          <p:nvPr>
            <p:ph type="dt" sz="half" idx="10"/>
          </p:nvPr>
        </p:nvSpPr>
        <p:spPr>
          <a:xfrm>
            <a:off x="487680" y="6921368"/>
            <a:ext cx="2275840" cy="397578"/>
          </a:xfrm>
          <a:prstGeom prst="rect">
            <a:avLst/>
          </a:prstGeom>
        </p:spPr>
        <p:txBody>
          <a:bodyPr vert="horz" wrap="square" lIns="81614" tIns="40806" rIns="81614" bIns="40806" numCol="1" anchor="t" anchorCtr="0" compatLnSpc="1">
            <a:prstTxWarp prst="textNoShape">
              <a:avLst/>
            </a:prstTxWarp>
          </a:bodyPr>
          <a:lstStyle>
            <a:lvl1pPr>
              <a:defRPr/>
            </a:lvl1pPr>
          </a:lstStyle>
          <a:p>
            <a:pPr defTabSz="408065" fontAlgn="base">
              <a:spcBef>
                <a:spcPct val="0"/>
              </a:spcBef>
              <a:spcAft>
                <a:spcPct val="0"/>
              </a:spcAft>
            </a:pPr>
            <a:fld id="{3EA95A9D-68F1-4986-9F9F-A9BB0D8B959E}" type="datetime1">
              <a:rPr lang="en-US" smtClean="0">
                <a:solidFill>
                  <a:prstClr val="black"/>
                </a:solidFill>
                <a:latin typeface="Arial" charset="0"/>
                <a:ea typeface="ＭＳ Ｐゴシック" pitchFamily="-108" charset="-128"/>
              </a:rPr>
              <a:pPr defTabSz="408065" fontAlgn="base">
                <a:spcBef>
                  <a:spcPct val="0"/>
                </a:spcBef>
                <a:spcAft>
                  <a:spcPct val="0"/>
                </a:spcAft>
              </a:pPr>
              <a:t>12/8/2013</a:t>
            </a:fld>
            <a:endParaRPr lang="en-US">
              <a:solidFill>
                <a:prstClr val="black"/>
              </a:solidFill>
              <a:latin typeface="Arial" charset="0"/>
              <a:ea typeface="ＭＳ Ｐゴシック" pitchFamily="-108" charset="-128"/>
            </a:endParaRPr>
          </a:p>
        </p:txBody>
      </p:sp>
      <p:sp>
        <p:nvSpPr>
          <p:cNvPr id="6" name="Footer Placeholder 4"/>
          <p:cNvSpPr>
            <a:spLocks noGrp="1"/>
          </p:cNvSpPr>
          <p:nvPr>
            <p:ph type="ftr" sz="quarter" idx="11"/>
          </p:nvPr>
        </p:nvSpPr>
        <p:spPr>
          <a:xfrm>
            <a:off x="3332480" y="6921368"/>
            <a:ext cx="3088640" cy="397578"/>
          </a:xfrm>
          <a:prstGeom prst="rect">
            <a:avLst/>
          </a:prstGeom>
        </p:spPr>
        <p:txBody>
          <a:bodyPr lIns="81614" tIns="40806" rIns="81614" bIns="40806"/>
          <a:lstStyle>
            <a:lvl1pPr>
              <a:defRPr>
                <a:latin typeface="Arial" pitchFamily="-108" charset="0"/>
                <a:cs typeface="ＭＳ Ｐゴシック" pitchFamily="-108" charset="-128"/>
              </a:defRPr>
            </a:lvl1pPr>
          </a:lstStyle>
          <a:p>
            <a:pPr defTabSz="408065" fontAlgn="base">
              <a:spcBef>
                <a:spcPct val="0"/>
              </a:spcBef>
              <a:spcAft>
                <a:spcPct val="0"/>
              </a:spcAft>
              <a:defRPr/>
            </a:pPr>
            <a:endParaRPr lang="en-US">
              <a:solidFill>
                <a:prstClr val="black"/>
              </a:solidFill>
              <a:ea typeface="ＭＳ Ｐゴシック" pitchFamily="-108" charset="-128"/>
            </a:endParaRPr>
          </a:p>
        </p:txBody>
      </p:sp>
      <p:sp>
        <p:nvSpPr>
          <p:cNvPr id="7" name="Slide Number Placeholder 5"/>
          <p:cNvSpPr>
            <a:spLocks noGrp="1"/>
          </p:cNvSpPr>
          <p:nvPr>
            <p:ph type="sldNum" sz="quarter" idx="12"/>
          </p:nvPr>
        </p:nvSpPr>
        <p:spPr>
          <a:xfrm>
            <a:off x="6990080" y="6921368"/>
            <a:ext cx="2275840" cy="397578"/>
          </a:xfrm>
          <a:prstGeom prst="rect">
            <a:avLst/>
          </a:prstGeom>
        </p:spPr>
        <p:txBody>
          <a:bodyPr vert="horz" wrap="square" lIns="81614" tIns="40806" rIns="81614" bIns="40806" numCol="1" anchor="t" anchorCtr="0" compatLnSpc="1">
            <a:prstTxWarp prst="textNoShape">
              <a:avLst/>
            </a:prstTxWarp>
          </a:bodyPr>
          <a:lstStyle>
            <a:lvl1pPr>
              <a:defRPr/>
            </a:lvl1pPr>
          </a:lstStyle>
          <a:p>
            <a:pPr defTabSz="408065" fontAlgn="base">
              <a:spcBef>
                <a:spcPct val="0"/>
              </a:spcBef>
              <a:spcAft>
                <a:spcPct val="0"/>
              </a:spcAft>
            </a:pPr>
            <a:fld id="{AF359C2A-882C-4A00-B3A2-758A7678C8AC}" type="slidenum">
              <a:rPr lang="en-US" smtClean="0">
                <a:solidFill>
                  <a:prstClr val="black"/>
                </a:solidFill>
                <a:latin typeface="Arial" charset="0"/>
                <a:ea typeface="ＭＳ Ｐゴシック" pitchFamily="-108" charset="-128"/>
              </a:rPr>
              <a:pPr defTabSz="408065" fontAlgn="base">
                <a:spcBef>
                  <a:spcPct val="0"/>
                </a:spcBef>
                <a:spcAft>
                  <a:spcPct val="0"/>
                </a:spcAft>
              </a:pPr>
              <a:t>‹#›</a:t>
            </a:fld>
            <a:endParaRPr lang="en-US">
              <a:solidFill>
                <a:prstClr val="black"/>
              </a:solidFill>
              <a:latin typeface="Arial" charset="0"/>
              <a:ea typeface="ＭＳ Ｐゴシック" pitchFamily="-108" charset="-128"/>
            </a:endParaRPr>
          </a:p>
        </p:txBody>
      </p:sp>
    </p:spTree>
    <p:extLst>
      <p:ext uri="{BB962C8B-B14F-4D97-AF65-F5344CB8AC3E}">
        <p14:creationId xmlns:p14="http://schemas.microsoft.com/office/powerpoint/2010/main" val="416635911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87680" y="299047"/>
            <a:ext cx="8778240" cy="1244600"/>
          </a:xfrm>
          <a:prstGeom prst="rect">
            <a:avLst/>
          </a:prstGeom>
        </p:spPr>
        <p:txBody>
          <a:bodyPr lIns="81614" tIns="40806" rIns="81614" bIns="40806"/>
          <a:lstStyle/>
          <a:p>
            <a:r>
              <a:rPr lang="en-US" smtClean="0"/>
              <a:t>Click to edit Master title style</a:t>
            </a:r>
            <a:endParaRPr lang="en-US"/>
          </a:p>
        </p:txBody>
      </p:sp>
      <p:sp>
        <p:nvSpPr>
          <p:cNvPr id="3" name="Vertical Text Placeholder 2"/>
          <p:cNvSpPr>
            <a:spLocks noGrp="1"/>
          </p:cNvSpPr>
          <p:nvPr>
            <p:ph type="body" orient="vert" idx="1"/>
          </p:nvPr>
        </p:nvSpPr>
        <p:spPr>
          <a:xfrm>
            <a:off x="487680" y="1742448"/>
            <a:ext cx="8778240" cy="4928273"/>
          </a:xfrm>
          <a:prstGeom prst="rect">
            <a:avLst/>
          </a:prstGeom>
        </p:spPr>
        <p:txBody>
          <a:bodyPr vert="eaVert" lIns="81614" tIns="40806" rIns="81614" bIns="40806"/>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87680" y="6921368"/>
            <a:ext cx="2275840" cy="397578"/>
          </a:xfrm>
          <a:prstGeom prst="rect">
            <a:avLst/>
          </a:prstGeom>
        </p:spPr>
        <p:txBody>
          <a:bodyPr vert="horz" wrap="square" lIns="81614" tIns="40806" rIns="81614" bIns="40806" numCol="1" anchor="t" anchorCtr="0" compatLnSpc="1">
            <a:prstTxWarp prst="textNoShape">
              <a:avLst/>
            </a:prstTxWarp>
          </a:bodyPr>
          <a:lstStyle>
            <a:lvl1pPr>
              <a:defRPr/>
            </a:lvl1pPr>
          </a:lstStyle>
          <a:p>
            <a:pPr defTabSz="408065" fontAlgn="base">
              <a:spcBef>
                <a:spcPct val="0"/>
              </a:spcBef>
              <a:spcAft>
                <a:spcPct val="0"/>
              </a:spcAft>
            </a:pPr>
            <a:fld id="{0CFF5284-2451-4897-B7E8-3682A08670A2}" type="datetime1">
              <a:rPr lang="en-US" smtClean="0">
                <a:solidFill>
                  <a:prstClr val="black"/>
                </a:solidFill>
                <a:latin typeface="Arial" charset="0"/>
                <a:ea typeface="ＭＳ Ｐゴシック" pitchFamily="-108" charset="-128"/>
              </a:rPr>
              <a:pPr defTabSz="408065" fontAlgn="base">
                <a:spcBef>
                  <a:spcPct val="0"/>
                </a:spcBef>
                <a:spcAft>
                  <a:spcPct val="0"/>
                </a:spcAft>
              </a:pPr>
              <a:t>12/8/2013</a:t>
            </a:fld>
            <a:endParaRPr lang="en-US">
              <a:solidFill>
                <a:prstClr val="black"/>
              </a:solidFill>
              <a:latin typeface="Arial" charset="0"/>
              <a:ea typeface="ＭＳ Ｐゴシック" pitchFamily="-108" charset="-128"/>
            </a:endParaRPr>
          </a:p>
        </p:txBody>
      </p:sp>
      <p:sp>
        <p:nvSpPr>
          <p:cNvPr id="5" name="Footer Placeholder 4"/>
          <p:cNvSpPr>
            <a:spLocks noGrp="1"/>
          </p:cNvSpPr>
          <p:nvPr>
            <p:ph type="ftr" sz="quarter" idx="11"/>
          </p:nvPr>
        </p:nvSpPr>
        <p:spPr>
          <a:xfrm>
            <a:off x="3332480" y="6921368"/>
            <a:ext cx="3088640" cy="397578"/>
          </a:xfrm>
          <a:prstGeom prst="rect">
            <a:avLst/>
          </a:prstGeom>
        </p:spPr>
        <p:txBody>
          <a:bodyPr lIns="81614" tIns="40806" rIns="81614" bIns="40806"/>
          <a:lstStyle>
            <a:lvl1pPr>
              <a:defRPr>
                <a:latin typeface="Arial" pitchFamily="-108" charset="0"/>
                <a:cs typeface="ＭＳ Ｐゴシック" pitchFamily="-108" charset="-128"/>
              </a:defRPr>
            </a:lvl1pPr>
          </a:lstStyle>
          <a:p>
            <a:pPr defTabSz="408065" fontAlgn="base">
              <a:spcBef>
                <a:spcPct val="0"/>
              </a:spcBef>
              <a:spcAft>
                <a:spcPct val="0"/>
              </a:spcAft>
              <a:defRPr/>
            </a:pPr>
            <a:endParaRPr lang="en-US">
              <a:solidFill>
                <a:prstClr val="black"/>
              </a:solidFill>
              <a:ea typeface="ＭＳ Ｐゴシック" pitchFamily="-108" charset="-128"/>
            </a:endParaRPr>
          </a:p>
        </p:txBody>
      </p:sp>
      <p:sp>
        <p:nvSpPr>
          <p:cNvPr id="6" name="Slide Number Placeholder 5"/>
          <p:cNvSpPr>
            <a:spLocks noGrp="1"/>
          </p:cNvSpPr>
          <p:nvPr>
            <p:ph type="sldNum" sz="quarter" idx="12"/>
          </p:nvPr>
        </p:nvSpPr>
        <p:spPr>
          <a:xfrm>
            <a:off x="6990080" y="6921368"/>
            <a:ext cx="2275840" cy="397578"/>
          </a:xfrm>
          <a:prstGeom prst="rect">
            <a:avLst/>
          </a:prstGeom>
        </p:spPr>
        <p:txBody>
          <a:bodyPr vert="horz" wrap="square" lIns="81614" tIns="40806" rIns="81614" bIns="40806" numCol="1" anchor="t" anchorCtr="0" compatLnSpc="1">
            <a:prstTxWarp prst="textNoShape">
              <a:avLst/>
            </a:prstTxWarp>
          </a:bodyPr>
          <a:lstStyle>
            <a:lvl1pPr>
              <a:defRPr/>
            </a:lvl1pPr>
          </a:lstStyle>
          <a:p>
            <a:pPr defTabSz="408065" fontAlgn="base">
              <a:spcBef>
                <a:spcPct val="0"/>
              </a:spcBef>
              <a:spcAft>
                <a:spcPct val="0"/>
              </a:spcAft>
            </a:pPr>
            <a:fld id="{0547A1CB-F18A-4274-97F5-08967713C06F}" type="slidenum">
              <a:rPr lang="en-US" smtClean="0">
                <a:solidFill>
                  <a:prstClr val="black"/>
                </a:solidFill>
                <a:latin typeface="Arial" charset="0"/>
                <a:ea typeface="ＭＳ Ｐゴシック" pitchFamily="-108" charset="-128"/>
              </a:rPr>
              <a:pPr defTabSz="408065" fontAlgn="base">
                <a:spcBef>
                  <a:spcPct val="0"/>
                </a:spcBef>
                <a:spcAft>
                  <a:spcPct val="0"/>
                </a:spcAft>
              </a:pPr>
              <a:t>‹#›</a:t>
            </a:fld>
            <a:endParaRPr lang="en-US">
              <a:solidFill>
                <a:prstClr val="black"/>
              </a:solidFill>
              <a:latin typeface="Arial" charset="0"/>
              <a:ea typeface="ＭＳ Ｐゴシック" pitchFamily="-108" charset="-128"/>
            </a:endParaRPr>
          </a:p>
        </p:txBody>
      </p:sp>
    </p:spTree>
    <p:extLst>
      <p:ext uri="{BB962C8B-B14F-4D97-AF65-F5344CB8AC3E}">
        <p14:creationId xmlns:p14="http://schemas.microsoft.com/office/powerpoint/2010/main" val="242764287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71360" y="299059"/>
            <a:ext cx="2194560" cy="6371658"/>
          </a:xfrm>
          <a:prstGeom prst="rect">
            <a:avLst/>
          </a:prstGeom>
        </p:spPr>
        <p:txBody>
          <a:bodyPr vert="eaVert" lIns="81614" tIns="40806" rIns="81614" bIns="40806"/>
          <a:lstStyle/>
          <a:p>
            <a:r>
              <a:rPr lang="en-US" smtClean="0"/>
              <a:t>Click to edit Master title style</a:t>
            </a:r>
            <a:endParaRPr lang="en-US"/>
          </a:p>
        </p:txBody>
      </p:sp>
      <p:sp>
        <p:nvSpPr>
          <p:cNvPr id="3" name="Vertical Text Placeholder 2"/>
          <p:cNvSpPr>
            <a:spLocks noGrp="1"/>
          </p:cNvSpPr>
          <p:nvPr>
            <p:ph type="body" orient="vert" idx="1"/>
          </p:nvPr>
        </p:nvSpPr>
        <p:spPr>
          <a:xfrm>
            <a:off x="487680" y="299059"/>
            <a:ext cx="6421120" cy="6371658"/>
          </a:xfrm>
          <a:prstGeom prst="rect">
            <a:avLst/>
          </a:prstGeom>
        </p:spPr>
        <p:txBody>
          <a:bodyPr vert="eaVert" lIns="81614" tIns="40806" rIns="81614" bIns="40806"/>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87680" y="6921368"/>
            <a:ext cx="2275840" cy="397578"/>
          </a:xfrm>
          <a:prstGeom prst="rect">
            <a:avLst/>
          </a:prstGeom>
        </p:spPr>
        <p:txBody>
          <a:bodyPr vert="horz" wrap="square" lIns="81614" tIns="40806" rIns="81614" bIns="40806" numCol="1" anchor="t" anchorCtr="0" compatLnSpc="1">
            <a:prstTxWarp prst="textNoShape">
              <a:avLst/>
            </a:prstTxWarp>
          </a:bodyPr>
          <a:lstStyle>
            <a:lvl1pPr>
              <a:defRPr/>
            </a:lvl1pPr>
          </a:lstStyle>
          <a:p>
            <a:pPr defTabSz="408065" fontAlgn="base">
              <a:spcBef>
                <a:spcPct val="0"/>
              </a:spcBef>
              <a:spcAft>
                <a:spcPct val="0"/>
              </a:spcAft>
            </a:pPr>
            <a:fld id="{DD7F6823-F421-41C5-80DB-3C069A1B0365}" type="datetime1">
              <a:rPr lang="en-US" smtClean="0">
                <a:solidFill>
                  <a:prstClr val="black"/>
                </a:solidFill>
                <a:latin typeface="Arial" charset="0"/>
                <a:ea typeface="ＭＳ Ｐゴシック" pitchFamily="-108" charset="-128"/>
              </a:rPr>
              <a:pPr defTabSz="408065" fontAlgn="base">
                <a:spcBef>
                  <a:spcPct val="0"/>
                </a:spcBef>
                <a:spcAft>
                  <a:spcPct val="0"/>
                </a:spcAft>
              </a:pPr>
              <a:t>12/8/2013</a:t>
            </a:fld>
            <a:endParaRPr lang="en-US">
              <a:solidFill>
                <a:prstClr val="black"/>
              </a:solidFill>
              <a:latin typeface="Arial" charset="0"/>
              <a:ea typeface="ＭＳ Ｐゴシック" pitchFamily="-108" charset="-128"/>
            </a:endParaRPr>
          </a:p>
        </p:txBody>
      </p:sp>
      <p:sp>
        <p:nvSpPr>
          <p:cNvPr id="5" name="Footer Placeholder 4"/>
          <p:cNvSpPr>
            <a:spLocks noGrp="1"/>
          </p:cNvSpPr>
          <p:nvPr>
            <p:ph type="ftr" sz="quarter" idx="11"/>
          </p:nvPr>
        </p:nvSpPr>
        <p:spPr>
          <a:xfrm>
            <a:off x="3332480" y="6921368"/>
            <a:ext cx="3088640" cy="397578"/>
          </a:xfrm>
          <a:prstGeom prst="rect">
            <a:avLst/>
          </a:prstGeom>
        </p:spPr>
        <p:txBody>
          <a:bodyPr lIns="81614" tIns="40806" rIns="81614" bIns="40806"/>
          <a:lstStyle>
            <a:lvl1pPr>
              <a:defRPr>
                <a:latin typeface="Arial" pitchFamily="-108" charset="0"/>
                <a:cs typeface="ＭＳ Ｐゴシック" pitchFamily="-108" charset="-128"/>
              </a:defRPr>
            </a:lvl1pPr>
          </a:lstStyle>
          <a:p>
            <a:pPr defTabSz="408065" fontAlgn="base">
              <a:spcBef>
                <a:spcPct val="0"/>
              </a:spcBef>
              <a:spcAft>
                <a:spcPct val="0"/>
              </a:spcAft>
              <a:defRPr/>
            </a:pPr>
            <a:endParaRPr lang="en-US">
              <a:solidFill>
                <a:prstClr val="black"/>
              </a:solidFill>
              <a:ea typeface="ＭＳ Ｐゴシック" pitchFamily="-108" charset="-128"/>
            </a:endParaRPr>
          </a:p>
        </p:txBody>
      </p:sp>
      <p:sp>
        <p:nvSpPr>
          <p:cNvPr id="6" name="Slide Number Placeholder 5"/>
          <p:cNvSpPr>
            <a:spLocks noGrp="1"/>
          </p:cNvSpPr>
          <p:nvPr>
            <p:ph type="sldNum" sz="quarter" idx="12"/>
          </p:nvPr>
        </p:nvSpPr>
        <p:spPr>
          <a:xfrm>
            <a:off x="6990080" y="6921368"/>
            <a:ext cx="2275840" cy="397578"/>
          </a:xfrm>
          <a:prstGeom prst="rect">
            <a:avLst/>
          </a:prstGeom>
        </p:spPr>
        <p:txBody>
          <a:bodyPr vert="horz" wrap="square" lIns="81614" tIns="40806" rIns="81614" bIns="40806" numCol="1" anchor="t" anchorCtr="0" compatLnSpc="1">
            <a:prstTxWarp prst="textNoShape">
              <a:avLst/>
            </a:prstTxWarp>
          </a:bodyPr>
          <a:lstStyle>
            <a:lvl1pPr>
              <a:defRPr/>
            </a:lvl1pPr>
          </a:lstStyle>
          <a:p>
            <a:pPr defTabSz="408065" fontAlgn="base">
              <a:spcBef>
                <a:spcPct val="0"/>
              </a:spcBef>
              <a:spcAft>
                <a:spcPct val="0"/>
              </a:spcAft>
            </a:pPr>
            <a:fld id="{1DFB4551-CDED-48FB-9847-44FE780AE0BA}" type="slidenum">
              <a:rPr lang="en-US" smtClean="0">
                <a:solidFill>
                  <a:prstClr val="black"/>
                </a:solidFill>
                <a:latin typeface="Arial" charset="0"/>
                <a:ea typeface="ＭＳ Ｐゴシック" pitchFamily="-108" charset="-128"/>
              </a:rPr>
              <a:pPr defTabSz="408065" fontAlgn="base">
                <a:spcBef>
                  <a:spcPct val="0"/>
                </a:spcBef>
                <a:spcAft>
                  <a:spcPct val="0"/>
                </a:spcAft>
              </a:pPr>
              <a:t>‹#›</a:t>
            </a:fld>
            <a:endParaRPr lang="en-US">
              <a:solidFill>
                <a:prstClr val="black"/>
              </a:solidFill>
              <a:latin typeface="Arial" charset="0"/>
              <a:ea typeface="ＭＳ Ｐゴシック" pitchFamily="-108" charset="-128"/>
            </a:endParaRPr>
          </a:p>
        </p:txBody>
      </p:sp>
    </p:spTree>
    <p:extLst>
      <p:ext uri="{BB962C8B-B14F-4D97-AF65-F5344CB8AC3E}">
        <p14:creationId xmlns:p14="http://schemas.microsoft.com/office/powerpoint/2010/main" val="213826911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487680" y="1742448"/>
            <a:ext cx="4307840" cy="4928273"/>
          </a:xfrm>
        </p:spPr>
        <p:txBody>
          <a:bodyPr/>
          <a:lstStyle>
            <a:lvl1pPr>
              <a:defRPr sz="2500"/>
            </a:lvl1pPr>
            <a:lvl2pPr>
              <a:defRPr sz="2100"/>
            </a:lvl2pPr>
            <a:lvl3pPr>
              <a:defRPr sz="19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4958080" y="1742448"/>
            <a:ext cx="4307840" cy="4928273"/>
          </a:xfrm>
        </p:spPr>
        <p:txBody>
          <a:bodyPr/>
          <a:lstStyle>
            <a:lvl1pPr>
              <a:defRPr sz="2500"/>
            </a:lvl1pPr>
            <a:lvl2pPr>
              <a:defRPr sz="2100"/>
            </a:lvl2pPr>
            <a:lvl3pPr>
              <a:defRPr sz="19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5B0F7463-F828-47DB-B20D-8E76DB4AB329}" type="datetimeFigureOut">
              <a:rPr lang="en-CA" smtClean="0"/>
              <a:t>2013-12-08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B5AE6813-B7F1-4DAE-8A71-C2F250A0AE96}" type="slidenum">
              <a:rPr lang="en-CA" smtClean="0"/>
              <a:t>‹#›</a:t>
            </a:fld>
            <a:endParaRPr lang="en-CA"/>
          </a:p>
        </p:txBody>
      </p:sp>
    </p:spTree>
    <p:extLst>
      <p:ext uri="{BB962C8B-B14F-4D97-AF65-F5344CB8AC3E}">
        <p14:creationId xmlns:p14="http://schemas.microsoft.com/office/powerpoint/2010/main" val="305548577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487680" y="1671570"/>
            <a:ext cx="4309533" cy="696633"/>
          </a:xfrm>
        </p:spPr>
        <p:txBody>
          <a:bodyPr anchor="b"/>
          <a:lstStyle>
            <a:lvl1pPr marL="0" indent="0">
              <a:buNone/>
              <a:defRPr sz="2100" b="1"/>
            </a:lvl1pPr>
            <a:lvl2pPr marL="408065" indent="0">
              <a:buNone/>
              <a:defRPr sz="1900" b="1"/>
            </a:lvl2pPr>
            <a:lvl3pPr marL="816127" indent="0">
              <a:buNone/>
              <a:defRPr sz="1700" b="1"/>
            </a:lvl3pPr>
            <a:lvl4pPr marL="1224192" indent="0">
              <a:buNone/>
              <a:defRPr sz="1500" b="1"/>
            </a:lvl4pPr>
            <a:lvl5pPr marL="1632257" indent="0">
              <a:buNone/>
              <a:defRPr sz="1500" b="1"/>
            </a:lvl5pPr>
            <a:lvl6pPr marL="2040321" indent="0">
              <a:buNone/>
              <a:defRPr sz="1500" b="1"/>
            </a:lvl6pPr>
            <a:lvl7pPr marL="2448386" indent="0">
              <a:buNone/>
              <a:defRPr sz="1500" b="1"/>
            </a:lvl7pPr>
            <a:lvl8pPr marL="2856451" indent="0">
              <a:buNone/>
              <a:defRPr sz="1500" b="1"/>
            </a:lvl8pPr>
            <a:lvl9pPr marL="3264513"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487680" y="2368203"/>
            <a:ext cx="4309533" cy="4302510"/>
          </a:xfrm>
        </p:spPr>
        <p:txBody>
          <a:bodyPr/>
          <a:lstStyle>
            <a:lvl1pPr>
              <a:defRPr sz="2100"/>
            </a:lvl1pPr>
            <a:lvl2pPr>
              <a:defRPr sz="19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4954703" y="1671570"/>
            <a:ext cx="4311227" cy="696633"/>
          </a:xfrm>
        </p:spPr>
        <p:txBody>
          <a:bodyPr anchor="b"/>
          <a:lstStyle>
            <a:lvl1pPr marL="0" indent="0">
              <a:buNone/>
              <a:defRPr sz="2100" b="1"/>
            </a:lvl1pPr>
            <a:lvl2pPr marL="408065" indent="0">
              <a:buNone/>
              <a:defRPr sz="1900" b="1"/>
            </a:lvl2pPr>
            <a:lvl3pPr marL="816127" indent="0">
              <a:buNone/>
              <a:defRPr sz="1700" b="1"/>
            </a:lvl3pPr>
            <a:lvl4pPr marL="1224192" indent="0">
              <a:buNone/>
              <a:defRPr sz="1500" b="1"/>
            </a:lvl4pPr>
            <a:lvl5pPr marL="1632257" indent="0">
              <a:buNone/>
              <a:defRPr sz="1500" b="1"/>
            </a:lvl5pPr>
            <a:lvl6pPr marL="2040321" indent="0">
              <a:buNone/>
              <a:defRPr sz="1500" b="1"/>
            </a:lvl6pPr>
            <a:lvl7pPr marL="2448386" indent="0">
              <a:buNone/>
              <a:defRPr sz="1500" b="1"/>
            </a:lvl7pPr>
            <a:lvl8pPr marL="2856451" indent="0">
              <a:buNone/>
              <a:defRPr sz="1500" b="1"/>
            </a:lvl8pPr>
            <a:lvl9pPr marL="3264513"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4954703" y="2368203"/>
            <a:ext cx="4311227" cy="4302510"/>
          </a:xfrm>
        </p:spPr>
        <p:txBody>
          <a:bodyPr/>
          <a:lstStyle>
            <a:lvl1pPr>
              <a:defRPr sz="2100"/>
            </a:lvl1pPr>
            <a:lvl2pPr>
              <a:defRPr sz="19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5B0F7463-F828-47DB-B20D-8E76DB4AB329}" type="datetimeFigureOut">
              <a:rPr lang="en-CA" smtClean="0"/>
              <a:t>2013-12-08</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B5AE6813-B7F1-4DAE-8A71-C2F250A0AE96}" type="slidenum">
              <a:rPr lang="en-CA" smtClean="0"/>
              <a:t>‹#›</a:t>
            </a:fld>
            <a:endParaRPr lang="en-CA"/>
          </a:p>
        </p:txBody>
      </p:sp>
    </p:spTree>
    <p:extLst>
      <p:ext uri="{BB962C8B-B14F-4D97-AF65-F5344CB8AC3E}">
        <p14:creationId xmlns:p14="http://schemas.microsoft.com/office/powerpoint/2010/main" val="329358986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5B0F7463-F828-47DB-B20D-8E76DB4AB329}" type="datetimeFigureOut">
              <a:rPr lang="en-CA" smtClean="0"/>
              <a:t>2013-12-08</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B5AE6813-B7F1-4DAE-8A71-C2F250A0AE96}" type="slidenum">
              <a:rPr lang="en-CA" smtClean="0"/>
              <a:t>‹#›</a:t>
            </a:fld>
            <a:endParaRPr lang="en-CA"/>
          </a:p>
        </p:txBody>
      </p:sp>
    </p:spTree>
    <p:extLst>
      <p:ext uri="{BB962C8B-B14F-4D97-AF65-F5344CB8AC3E}">
        <p14:creationId xmlns:p14="http://schemas.microsoft.com/office/powerpoint/2010/main" val="26487078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0F7463-F828-47DB-B20D-8E76DB4AB329}" type="datetimeFigureOut">
              <a:rPr lang="en-CA" smtClean="0"/>
              <a:t>2013-12-08</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B5AE6813-B7F1-4DAE-8A71-C2F250A0AE96}" type="slidenum">
              <a:rPr lang="en-CA" smtClean="0"/>
              <a:t>‹#›</a:t>
            </a:fld>
            <a:endParaRPr lang="en-CA"/>
          </a:p>
        </p:txBody>
      </p:sp>
    </p:spTree>
    <p:extLst>
      <p:ext uri="{BB962C8B-B14F-4D97-AF65-F5344CB8AC3E}">
        <p14:creationId xmlns:p14="http://schemas.microsoft.com/office/powerpoint/2010/main" val="197593909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87688" y="297324"/>
            <a:ext cx="3208867" cy="1265343"/>
          </a:xfrm>
        </p:spPr>
        <p:txBody>
          <a:bodyPr anchor="b"/>
          <a:lstStyle>
            <a:lvl1pPr algn="l">
              <a:defRPr sz="1900" b="1"/>
            </a:lvl1pPr>
          </a:lstStyle>
          <a:p>
            <a:r>
              <a:rPr lang="en-US" smtClean="0"/>
              <a:t>Click to edit Master title style</a:t>
            </a:r>
            <a:endParaRPr lang="en-CA"/>
          </a:p>
        </p:txBody>
      </p:sp>
      <p:sp>
        <p:nvSpPr>
          <p:cNvPr id="3" name="Content Placeholder 2"/>
          <p:cNvSpPr>
            <a:spLocks noGrp="1"/>
          </p:cNvSpPr>
          <p:nvPr>
            <p:ph idx="1"/>
          </p:nvPr>
        </p:nvSpPr>
        <p:spPr>
          <a:xfrm>
            <a:off x="3813394" y="297336"/>
            <a:ext cx="5452535" cy="6373389"/>
          </a:xfrm>
        </p:spPr>
        <p:txBody>
          <a:bodyPr/>
          <a:lstStyle>
            <a:lvl1pPr>
              <a:defRPr sz="2900"/>
            </a:lvl1pPr>
            <a:lvl2pPr>
              <a:defRPr sz="2500"/>
            </a:lvl2pPr>
            <a:lvl3pPr>
              <a:defRPr sz="21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487688" y="1562671"/>
            <a:ext cx="3208867" cy="5108046"/>
          </a:xfrm>
        </p:spPr>
        <p:txBody>
          <a:bodyPr/>
          <a:lstStyle>
            <a:lvl1pPr marL="0" indent="0">
              <a:buNone/>
              <a:defRPr sz="1300"/>
            </a:lvl1pPr>
            <a:lvl2pPr marL="408065" indent="0">
              <a:buNone/>
              <a:defRPr sz="1000"/>
            </a:lvl2pPr>
            <a:lvl3pPr marL="816127" indent="0">
              <a:buNone/>
              <a:defRPr sz="800"/>
            </a:lvl3pPr>
            <a:lvl4pPr marL="1224192" indent="0">
              <a:buNone/>
              <a:defRPr sz="800"/>
            </a:lvl4pPr>
            <a:lvl5pPr marL="1632257" indent="0">
              <a:buNone/>
              <a:defRPr sz="800"/>
            </a:lvl5pPr>
            <a:lvl6pPr marL="2040321" indent="0">
              <a:buNone/>
              <a:defRPr sz="800"/>
            </a:lvl6pPr>
            <a:lvl7pPr marL="2448386" indent="0">
              <a:buNone/>
              <a:defRPr sz="800"/>
            </a:lvl7pPr>
            <a:lvl8pPr marL="2856451" indent="0">
              <a:buNone/>
              <a:defRPr sz="800"/>
            </a:lvl8pPr>
            <a:lvl9pPr marL="3264513" indent="0">
              <a:buNone/>
              <a:defRPr sz="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0F7463-F828-47DB-B20D-8E76DB4AB329}" type="datetimeFigureOut">
              <a:rPr lang="en-CA" smtClean="0"/>
              <a:t>2013-12-08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B5AE6813-B7F1-4DAE-8A71-C2F250A0AE96}" type="slidenum">
              <a:rPr lang="en-CA" smtClean="0"/>
              <a:t>‹#›</a:t>
            </a:fld>
            <a:endParaRPr lang="en-CA"/>
          </a:p>
        </p:txBody>
      </p:sp>
    </p:spTree>
    <p:extLst>
      <p:ext uri="{BB962C8B-B14F-4D97-AF65-F5344CB8AC3E}">
        <p14:creationId xmlns:p14="http://schemas.microsoft.com/office/powerpoint/2010/main" val="420536565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11773" y="5227332"/>
            <a:ext cx="5852160" cy="617114"/>
          </a:xfrm>
        </p:spPr>
        <p:txBody>
          <a:bodyPr anchor="b"/>
          <a:lstStyle>
            <a:lvl1pPr algn="l">
              <a:defRPr sz="1900" b="1"/>
            </a:lvl1pPr>
          </a:lstStyle>
          <a:p>
            <a:r>
              <a:rPr lang="en-US" smtClean="0"/>
              <a:t>Click to edit Master title style</a:t>
            </a:r>
            <a:endParaRPr lang="en-CA"/>
          </a:p>
        </p:txBody>
      </p:sp>
      <p:sp>
        <p:nvSpPr>
          <p:cNvPr id="3" name="Picture Placeholder 2"/>
          <p:cNvSpPr>
            <a:spLocks noGrp="1"/>
          </p:cNvSpPr>
          <p:nvPr>
            <p:ph type="pic" idx="1"/>
          </p:nvPr>
        </p:nvSpPr>
        <p:spPr>
          <a:xfrm>
            <a:off x="1911773" y="667241"/>
            <a:ext cx="5852160" cy="4480560"/>
          </a:xfrm>
        </p:spPr>
        <p:txBody>
          <a:bodyPr/>
          <a:lstStyle>
            <a:lvl1pPr marL="0" indent="0">
              <a:buNone/>
              <a:defRPr sz="2900"/>
            </a:lvl1pPr>
            <a:lvl2pPr marL="408065" indent="0">
              <a:buNone/>
              <a:defRPr sz="2500"/>
            </a:lvl2pPr>
            <a:lvl3pPr marL="816127" indent="0">
              <a:buNone/>
              <a:defRPr sz="2100"/>
            </a:lvl3pPr>
            <a:lvl4pPr marL="1224192" indent="0">
              <a:buNone/>
              <a:defRPr sz="1900"/>
            </a:lvl4pPr>
            <a:lvl5pPr marL="1632257" indent="0">
              <a:buNone/>
              <a:defRPr sz="1900"/>
            </a:lvl5pPr>
            <a:lvl6pPr marL="2040321" indent="0">
              <a:buNone/>
              <a:defRPr sz="1900"/>
            </a:lvl6pPr>
            <a:lvl7pPr marL="2448386" indent="0">
              <a:buNone/>
              <a:defRPr sz="1900"/>
            </a:lvl7pPr>
            <a:lvl8pPr marL="2856451" indent="0">
              <a:buNone/>
              <a:defRPr sz="1900"/>
            </a:lvl8pPr>
            <a:lvl9pPr marL="3264513" indent="0">
              <a:buNone/>
              <a:defRPr sz="1900"/>
            </a:lvl9pPr>
          </a:lstStyle>
          <a:p>
            <a:endParaRPr lang="en-CA"/>
          </a:p>
        </p:txBody>
      </p:sp>
      <p:sp>
        <p:nvSpPr>
          <p:cNvPr id="4" name="Text Placeholder 3"/>
          <p:cNvSpPr>
            <a:spLocks noGrp="1"/>
          </p:cNvSpPr>
          <p:nvPr>
            <p:ph type="body" sz="half" idx="2"/>
          </p:nvPr>
        </p:nvSpPr>
        <p:spPr>
          <a:xfrm>
            <a:off x="1911773" y="5844438"/>
            <a:ext cx="5852160" cy="876406"/>
          </a:xfrm>
        </p:spPr>
        <p:txBody>
          <a:bodyPr/>
          <a:lstStyle>
            <a:lvl1pPr marL="0" indent="0">
              <a:buNone/>
              <a:defRPr sz="1300"/>
            </a:lvl1pPr>
            <a:lvl2pPr marL="408065" indent="0">
              <a:buNone/>
              <a:defRPr sz="1000"/>
            </a:lvl2pPr>
            <a:lvl3pPr marL="816127" indent="0">
              <a:buNone/>
              <a:defRPr sz="800"/>
            </a:lvl3pPr>
            <a:lvl4pPr marL="1224192" indent="0">
              <a:buNone/>
              <a:defRPr sz="800"/>
            </a:lvl4pPr>
            <a:lvl5pPr marL="1632257" indent="0">
              <a:buNone/>
              <a:defRPr sz="800"/>
            </a:lvl5pPr>
            <a:lvl6pPr marL="2040321" indent="0">
              <a:buNone/>
              <a:defRPr sz="800"/>
            </a:lvl6pPr>
            <a:lvl7pPr marL="2448386" indent="0">
              <a:buNone/>
              <a:defRPr sz="800"/>
            </a:lvl7pPr>
            <a:lvl8pPr marL="2856451" indent="0">
              <a:buNone/>
              <a:defRPr sz="800"/>
            </a:lvl8pPr>
            <a:lvl9pPr marL="3264513" indent="0">
              <a:buNone/>
              <a:defRPr sz="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0F7463-F828-47DB-B20D-8E76DB4AB329}" type="datetimeFigureOut">
              <a:rPr lang="en-CA" smtClean="0"/>
              <a:t>2013-12-08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B5AE6813-B7F1-4DAE-8A71-C2F250A0AE96}" type="slidenum">
              <a:rPr lang="en-CA" smtClean="0"/>
              <a:t>‹#›</a:t>
            </a:fld>
            <a:endParaRPr lang="en-CA"/>
          </a:p>
        </p:txBody>
      </p:sp>
    </p:spTree>
    <p:extLst>
      <p:ext uri="{BB962C8B-B14F-4D97-AF65-F5344CB8AC3E}">
        <p14:creationId xmlns:p14="http://schemas.microsoft.com/office/powerpoint/2010/main" val="162473080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microsoft.com/office/2007/relationships/media" Target="../media/media1.wmv"/><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image" Target="../media/image4.png"/><Relationship Id="rId2" Type="http://schemas.openxmlformats.org/officeDocument/2006/relationships/slideLayout" Target="../slideLayouts/slideLayout13.xml"/><Relationship Id="rId16"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video" Target="../media/media1.wmv"/></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7680" y="299047"/>
            <a:ext cx="8778240" cy="1244600"/>
          </a:xfrm>
          <a:prstGeom prst="rect">
            <a:avLst/>
          </a:prstGeom>
        </p:spPr>
        <p:txBody>
          <a:bodyPr vert="horz" lIns="81614" tIns="40806" rIns="81614" bIns="40806"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487680" y="1742448"/>
            <a:ext cx="8778240" cy="4928273"/>
          </a:xfrm>
          <a:prstGeom prst="rect">
            <a:avLst/>
          </a:prstGeom>
        </p:spPr>
        <p:txBody>
          <a:bodyPr vert="horz" lIns="81614" tIns="40806" rIns="81614" bIns="4080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487680" y="6921368"/>
            <a:ext cx="2275840" cy="397578"/>
          </a:xfrm>
          <a:prstGeom prst="rect">
            <a:avLst/>
          </a:prstGeom>
        </p:spPr>
        <p:txBody>
          <a:bodyPr vert="horz" lIns="81614" tIns="40806" rIns="81614" bIns="40806" rtlCol="0" anchor="ctr"/>
          <a:lstStyle>
            <a:lvl1pPr algn="l">
              <a:defRPr sz="1000">
                <a:solidFill>
                  <a:schemeClr val="tx1">
                    <a:tint val="75000"/>
                  </a:schemeClr>
                </a:solidFill>
              </a:defRPr>
            </a:lvl1pPr>
          </a:lstStyle>
          <a:p>
            <a:fld id="{5B0F7463-F828-47DB-B20D-8E76DB4AB329}" type="datetimeFigureOut">
              <a:rPr lang="en-CA" smtClean="0"/>
              <a:t>2013-12-08</a:t>
            </a:fld>
            <a:endParaRPr lang="en-CA"/>
          </a:p>
        </p:txBody>
      </p:sp>
      <p:sp>
        <p:nvSpPr>
          <p:cNvPr id="5" name="Footer Placeholder 4"/>
          <p:cNvSpPr>
            <a:spLocks noGrp="1"/>
          </p:cNvSpPr>
          <p:nvPr>
            <p:ph type="ftr" sz="quarter" idx="3"/>
          </p:nvPr>
        </p:nvSpPr>
        <p:spPr>
          <a:xfrm>
            <a:off x="3332480" y="6921368"/>
            <a:ext cx="3088640" cy="397578"/>
          </a:xfrm>
          <a:prstGeom prst="rect">
            <a:avLst/>
          </a:prstGeom>
        </p:spPr>
        <p:txBody>
          <a:bodyPr vert="horz" lIns="81614" tIns="40806" rIns="81614" bIns="40806" rtlCol="0" anchor="ctr"/>
          <a:lstStyle>
            <a:lvl1pPr algn="ctr">
              <a:defRPr sz="10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990080" y="6921368"/>
            <a:ext cx="2275840" cy="397578"/>
          </a:xfrm>
          <a:prstGeom prst="rect">
            <a:avLst/>
          </a:prstGeom>
        </p:spPr>
        <p:txBody>
          <a:bodyPr vert="horz" lIns="81614" tIns="40806" rIns="81614" bIns="40806" rtlCol="0" anchor="ctr"/>
          <a:lstStyle>
            <a:lvl1pPr algn="r">
              <a:defRPr sz="1000">
                <a:solidFill>
                  <a:schemeClr val="tx1">
                    <a:tint val="75000"/>
                  </a:schemeClr>
                </a:solidFill>
              </a:defRPr>
            </a:lvl1pPr>
          </a:lstStyle>
          <a:p>
            <a:fld id="{B5AE6813-B7F1-4DAE-8A71-C2F250A0AE96}" type="slidenum">
              <a:rPr lang="en-CA" smtClean="0"/>
              <a:t>‹#›</a:t>
            </a:fld>
            <a:endParaRPr lang="en-CA"/>
          </a:p>
        </p:txBody>
      </p:sp>
    </p:spTree>
    <p:extLst>
      <p:ext uri="{BB962C8B-B14F-4D97-AF65-F5344CB8AC3E}">
        <p14:creationId xmlns:p14="http://schemas.microsoft.com/office/powerpoint/2010/main" val="4204289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xStyles>
    <p:titleStyle>
      <a:lvl1pPr algn="ctr" defTabSz="816127" rtl="0" eaLnBrk="1" latinLnBrk="0" hangingPunct="1">
        <a:spcBef>
          <a:spcPct val="0"/>
        </a:spcBef>
        <a:buNone/>
        <a:defRPr sz="4000" kern="1200">
          <a:solidFill>
            <a:schemeClr val="tx1"/>
          </a:solidFill>
          <a:latin typeface="+mj-lt"/>
          <a:ea typeface="+mj-ea"/>
          <a:cs typeface="+mj-cs"/>
        </a:defRPr>
      </a:lvl1pPr>
    </p:titleStyle>
    <p:bodyStyle>
      <a:lvl1pPr marL="306049" indent="-306049" algn="l" defTabSz="816127"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63105" indent="-255040" algn="l" defTabSz="816127" rtl="0" eaLnBrk="1" latinLnBrk="0" hangingPunct="1">
        <a:spcBef>
          <a:spcPct val="20000"/>
        </a:spcBef>
        <a:buFont typeface="Arial" pitchFamily="34" charset="0"/>
        <a:buChar char="–"/>
        <a:defRPr sz="2500" kern="1200">
          <a:solidFill>
            <a:schemeClr val="tx1"/>
          </a:solidFill>
          <a:latin typeface="+mn-lt"/>
          <a:ea typeface="+mn-ea"/>
          <a:cs typeface="+mn-cs"/>
        </a:defRPr>
      </a:lvl2pPr>
      <a:lvl3pPr marL="1020161" indent="-204033" algn="l" defTabSz="816127" rtl="0" eaLnBrk="1" latinLnBrk="0" hangingPunct="1">
        <a:spcBef>
          <a:spcPct val="20000"/>
        </a:spcBef>
        <a:buFont typeface="Arial" pitchFamily="34" charset="0"/>
        <a:buChar char="•"/>
        <a:defRPr sz="2100" kern="1200">
          <a:solidFill>
            <a:schemeClr val="tx1"/>
          </a:solidFill>
          <a:latin typeface="+mn-lt"/>
          <a:ea typeface="+mn-ea"/>
          <a:cs typeface="+mn-cs"/>
        </a:defRPr>
      </a:lvl3pPr>
      <a:lvl4pPr marL="1428225" indent="-204033" algn="l" defTabSz="816127" rtl="0" eaLnBrk="1" latinLnBrk="0" hangingPunct="1">
        <a:spcBef>
          <a:spcPct val="20000"/>
        </a:spcBef>
        <a:buFont typeface="Arial" pitchFamily="34" charset="0"/>
        <a:buChar char="–"/>
        <a:defRPr sz="1900" kern="1200">
          <a:solidFill>
            <a:schemeClr val="tx1"/>
          </a:solidFill>
          <a:latin typeface="+mn-lt"/>
          <a:ea typeface="+mn-ea"/>
          <a:cs typeface="+mn-cs"/>
        </a:defRPr>
      </a:lvl4pPr>
      <a:lvl5pPr marL="1836290" indent="-204033" algn="l" defTabSz="816127" rtl="0" eaLnBrk="1" latinLnBrk="0" hangingPunct="1">
        <a:spcBef>
          <a:spcPct val="20000"/>
        </a:spcBef>
        <a:buFont typeface="Arial" pitchFamily="34" charset="0"/>
        <a:buChar char="»"/>
        <a:defRPr sz="1900" kern="1200">
          <a:solidFill>
            <a:schemeClr val="tx1"/>
          </a:solidFill>
          <a:latin typeface="+mn-lt"/>
          <a:ea typeface="+mn-ea"/>
          <a:cs typeface="+mn-cs"/>
        </a:defRPr>
      </a:lvl5pPr>
      <a:lvl6pPr marL="2244353" indent="-204033" algn="l" defTabSz="816127" rtl="0" eaLnBrk="1" latinLnBrk="0" hangingPunct="1">
        <a:spcBef>
          <a:spcPct val="20000"/>
        </a:spcBef>
        <a:buFont typeface="Arial" pitchFamily="34" charset="0"/>
        <a:buChar char="•"/>
        <a:defRPr sz="1900" kern="1200">
          <a:solidFill>
            <a:schemeClr val="tx1"/>
          </a:solidFill>
          <a:latin typeface="+mn-lt"/>
          <a:ea typeface="+mn-ea"/>
          <a:cs typeface="+mn-cs"/>
        </a:defRPr>
      </a:lvl6pPr>
      <a:lvl7pPr marL="2652417" indent="-204033" algn="l" defTabSz="816127" rtl="0" eaLnBrk="1" latinLnBrk="0" hangingPunct="1">
        <a:spcBef>
          <a:spcPct val="20000"/>
        </a:spcBef>
        <a:buFont typeface="Arial" pitchFamily="34" charset="0"/>
        <a:buChar char="•"/>
        <a:defRPr sz="1900" kern="1200">
          <a:solidFill>
            <a:schemeClr val="tx1"/>
          </a:solidFill>
          <a:latin typeface="+mn-lt"/>
          <a:ea typeface="+mn-ea"/>
          <a:cs typeface="+mn-cs"/>
        </a:defRPr>
      </a:lvl7pPr>
      <a:lvl8pPr marL="3060482" indent="-204033" algn="l" defTabSz="816127" rtl="0" eaLnBrk="1" latinLnBrk="0" hangingPunct="1">
        <a:spcBef>
          <a:spcPct val="20000"/>
        </a:spcBef>
        <a:buFont typeface="Arial" pitchFamily="34" charset="0"/>
        <a:buChar char="•"/>
        <a:defRPr sz="1900" kern="1200">
          <a:solidFill>
            <a:schemeClr val="tx1"/>
          </a:solidFill>
          <a:latin typeface="+mn-lt"/>
          <a:ea typeface="+mn-ea"/>
          <a:cs typeface="+mn-cs"/>
        </a:defRPr>
      </a:lvl8pPr>
      <a:lvl9pPr marL="3468547" indent="-204033" algn="l" defTabSz="816127" rtl="0" eaLnBrk="1" latinLnBrk="0" hangingPunct="1">
        <a:spcBef>
          <a:spcPct val="20000"/>
        </a:spcBef>
        <a:buFont typeface="Arial" pitchFamily="34" charset="0"/>
        <a:buChar char="•"/>
        <a:defRPr sz="1900" kern="1200">
          <a:solidFill>
            <a:schemeClr val="tx1"/>
          </a:solidFill>
          <a:latin typeface="+mn-lt"/>
          <a:ea typeface="+mn-ea"/>
          <a:cs typeface="+mn-cs"/>
        </a:defRPr>
      </a:lvl9pPr>
    </p:bodyStyle>
    <p:otherStyle>
      <a:defPPr>
        <a:defRPr lang="en-US"/>
      </a:defPPr>
      <a:lvl1pPr marL="0" algn="l" defTabSz="816127" rtl="0" eaLnBrk="1" latinLnBrk="0" hangingPunct="1">
        <a:defRPr sz="1700" kern="1200">
          <a:solidFill>
            <a:schemeClr val="tx1"/>
          </a:solidFill>
          <a:latin typeface="+mn-lt"/>
          <a:ea typeface="+mn-ea"/>
          <a:cs typeface="+mn-cs"/>
        </a:defRPr>
      </a:lvl1pPr>
      <a:lvl2pPr marL="408065" algn="l" defTabSz="816127" rtl="0" eaLnBrk="1" latinLnBrk="0" hangingPunct="1">
        <a:defRPr sz="1700" kern="1200">
          <a:solidFill>
            <a:schemeClr val="tx1"/>
          </a:solidFill>
          <a:latin typeface="+mn-lt"/>
          <a:ea typeface="+mn-ea"/>
          <a:cs typeface="+mn-cs"/>
        </a:defRPr>
      </a:lvl2pPr>
      <a:lvl3pPr marL="816127" algn="l" defTabSz="816127" rtl="0" eaLnBrk="1" latinLnBrk="0" hangingPunct="1">
        <a:defRPr sz="1700" kern="1200">
          <a:solidFill>
            <a:schemeClr val="tx1"/>
          </a:solidFill>
          <a:latin typeface="+mn-lt"/>
          <a:ea typeface="+mn-ea"/>
          <a:cs typeface="+mn-cs"/>
        </a:defRPr>
      </a:lvl3pPr>
      <a:lvl4pPr marL="1224192" algn="l" defTabSz="816127" rtl="0" eaLnBrk="1" latinLnBrk="0" hangingPunct="1">
        <a:defRPr sz="1700" kern="1200">
          <a:solidFill>
            <a:schemeClr val="tx1"/>
          </a:solidFill>
          <a:latin typeface="+mn-lt"/>
          <a:ea typeface="+mn-ea"/>
          <a:cs typeface="+mn-cs"/>
        </a:defRPr>
      </a:lvl4pPr>
      <a:lvl5pPr marL="1632257" algn="l" defTabSz="816127" rtl="0" eaLnBrk="1" latinLnBrk="0" hangingPunct="1">
        <a:defRPr sz="1700" kern="1200">
          <a:solidFill>
            <a:schemeClr val="tx1"/>
          </a:solidFill>
          <a:latin typeface="+mn-lt"/>
          <a:ea typeface="+mn-ea"/>
          <a:cs typeface="+mn-cs"/>
        </a:defRPr>
      </a:lvl5pPr>
      <a:lvl6pPr marL="2040321" algn="l" defTabSz="816127" rtl="0" eaLnBrk="1" latinLnBrk="0" hangingPunct="1">
        <a:defRPr sz="1700" kern="1200">
          <a:solidFill>
            <a:schemeClr val="tx1"/>
          </a:solidFill>
          <a:latin typeface="+mn-lt"/>
          <a:ea typeface="+mn-ea"/>
          <a:cs typeface="+mn-cs"/>
        </a:defRPr>
      </a:lvl6pPr>
      <a:lvl7pPr marL="2448386" algn="l" defTabSz="816127" rtl="0" eaLnBrk="1" latinLnBrk="0" hangingPunct="1">
        <a:defRPr sz="1700" kern="1200">
          <a:solidFill>
            <a:schemeClr val="tx1"/>
          </a:solidFill>
          <a:latin typeface="+mn-lt"/>
          <a:ea typeface="+mn-ea"/>
          <a:cs typeface="+mn-cs"/>
        </a:defRPr>
      </a:lvl7pPr>
      <a:lvl8pPr marL="2856451" algn="l" defTabSz="816127" rtl="0" eaLnBrk="1" latinLnBrk="0" hangingPunct="1">
        <a:defRPr sz="1700" kern="1200">
          <a:solidFill>
            <a:schemeClr val="tx1"/>
          </a:solidFill>
          <a:latin typeface="+mn-lt"/>
          <a:ea typeface="+mn-ea"/>
          <a:cs typeface="+mn-cs"/>
        </a:defRPr>
      </a:lvl8pPr>
      <a:lvl9pPr marL="3264513" algn="l" defTabSz="816127" rtl="0" eaLnBrk="1" latinLnBrk="0" hangingPunct="1">
        <a:defRPr sz="1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Clouds fly trough rain,loop.wmv">
            <a:hlinkClick r:id="" action="ppaction://media"/>
          </p:cNvPr>
          <p:cNvPicPr>
            <a:picLocks noChangeAspect="1"/>
          </p:cNvPicPr>
          <p:nvPr>
            <a:videoFile r:link="rId14"/>
            <p:extLst>
              <p:ext uri="{DAA4B4D4-6D71-4841-9C94-3DE7FCFB9230}">
                <p14:media xmlns:p14="http://schemas.microsoft.com/office/powerpoint/2010/main" r:embed="rId13"/>
              </p:ext>
            </p:extLst>
          </p:nvPr>
        </p:nvPicPr>
        <p:blipFill rotWithShape="1">
          <a:blip r:embed="rId15"/>
          <a:srcRect t="21250"/>
          <a:stretch/>
        </p:blipFill>
        <p:spPr>
          <a:xfrm>
            <a:off x="0" y="0"/>
            <a:ext cx="9753600" cy="5227320"/>
          </a:xfrm>
          <a:prstGeom prst="rect">
            <a:avLst/>
          </a:prstGeom>
        </p:spPr>
      </p:pic>
      <p:pic>
        <p:nvPicPr>
          <p:cNvPr id="8" name="Picture 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0" y="0"/>
            <a:ext cx="9753600" cy="7467600"/>
          </a:xfrm>
          <a:prstGeom prst="rect">
            <a:avLst/>
          </a:prstGeom>
        </p:spPr>
      </p:pic>
      <p:sp>
        <p:nvSpPr>
          <p:cNvPr id="4" name="Date Placeholder 3"/>
          <p:cNvSpPr>
            <a:spLocks noGrp="1"/>
          </p:cNvSpPr>
          <p:nvPr>
            <p:ph type="dt" sz="half" idx="2"/>
          </p:nvPr>
        </p:nvSpPr>
        <p:spPr>
          <a:xfrm>
            <a:off x="243840" y="6921368"/>
            <a:ext cx="2275840" cy="397578"/>
          </a:xfrm>
          <a:prstGeom prst="rect">
            <a:avLst/>
          </a:prstGeom>
        </p:spPr>
        <p:txBody>
          <a:bodyPr vert="horz" lIns="81614" tIns="40806" rIns="81614" bIns="40806" rtlCol="0" anchor="ctr"/>
          <a:lstStyle>
            <a:lvl1pPr algn="l">
              <a:defRPr sz="1000">
                <a:solidFill>
                  <a:schemeClr val="tx1">
                    <a:tint val="75000"/>
                  </a:schemeClr>
                </a:solidFill>
              </a:defRPr>
            </a:lvl1pPr>
          </a:lstStyle>
          <a:p>
            <a:fld id="{AEB2E481-4B2C-4238-8820-09C414DC9357}" type="datetimeFigureOut">
              <a:rPr lang="en-US" smtClean="0">
                <a:solidFill>
                  <a:prstClr val="black">
                    <a:tint val="75000"/>
                  </a:prstClr>
                </a:solidFill>
              </a:rPr>
              <a:pPr/>
              <a:t>12/8/2013</a:t>
            </a:fld>
            <a:endParaRPr lang="en-US">
              <a:solidFill>
                <a:prstClr val="black">
                  <a:tint val="75000"/>
                </a:prstClr>
              </a:solidFill>
            </a:endParaRPr>
          </a:p>
        </p:txBody>
      </p:sp>
      <p:sp>
        <p:nvSpPr>
          <p:cNvPr id="5" name="Footer Placeholder 4"/>
          <p:cNvSpPr>
            <a:spLocks noGrp="1"/>
          </p:cNvSpPr>
          <p:nvPr>
            <p:ph type="ftr" sz="quarter" idx="3"/>
          </p:nvPr>
        </p:nvSpPr>
        <p:spPr>
          <a:xfrm>
            <a:off x="3332480" y="6921368"/>
            <a:ext cx="3088640" cy="397578"/>
          </a:xfrm>
          <a:prstGeom prst="rect">
            <a:avLst/>
          </a:prstGeom>
        </p:spPr>
        <p:txBody>
          <a:bodyPr vert="horz" lIns="81614" tIns="40806" rIns="81614" bIns="40806" rtlCol="0" anchor="ctr"/>
          <a:lstStyle>
            <a:lvl1pPr algn="ctr">
              <a:defRPr sz="10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7204276" y="6921368"/>
            <a:ext cx="2275840" cy="397578"/>
          </a:xfrm>
          <a:prstGeom prst="rect">
            <a:avLst/>
          </a:prstGeom>
        </p:spPr>
        <p:txBody>
          <a:bodyPr vert="horz" lIns="81614" tIns="40806" rIns="81614" bIns="40806" rtlCol="0" anchor="ctr"/>
          <a:lstStyle>
            <a:lvl1pPr algn="r">
              <a:defRPr sz="1000">
                <a:solidFill>
                  <a:schemeClr val="tx1">
                    <a:tint val="75000"/>
                  </a:schemeClr>
                </a:solidFill>
              </a:defRPr>
            </a:lvl1pPr>
          </a:lstStyle>
          <a:p>
            <a:fld id="{41BF24E5-66D3-4A11-AD57-BF107E63688D}" type="slidenum">
              <a:rPr lang="en-US" smtClean="0">
                <a:solidFill>
                  <a:prstClr val="black">
                    <a:tint val="75000"/>
                  </a:prstClr>
                </a:solidFill>
              </a:rPr>
              <a:pPr/>
              <a:t>‹#›</a:t>
            </a:fld>
            <a:endParaRPr lang="en-US">
              <a:solidFill>
                <a:prstClr val="black">
                  <a:tint val="75000"/>
                </a:prstClr>
              </a:solidFill>
            </a:endParaRPr>
          </a:p>
        </p:txBody>
      </p:sp>
      <p:pic>
        <p:nvPicPr>
          <p:cNvPr id="9" name="Picture 8"/>
          <p:cNvPicPr>
            <a:picLocks noChangeAspect="1"/>
          </p:cNvPicPr>
          <p:nvPr/>
        </p:nvPicPr>
        <p:blipFill rotWithShape="1">
          <a:blip r:embed="rId17" cstate="print">
            <a:extLst>
              <a:ext uri="{28A0092B-C50C-407E-A947-70E740481C1C}">
                <a14:useLocalDpi xmlns:a14="http://schemas.microsoft.com/office/drawing/2010/main" val="0"/>
              </a:ext>
            </a:extLst>
          </a:blip>
          <a:srcRect t="7310" r="13139"/>
          <a:stretch/>
        </p:blipFill>
        <p:spPr>
          <a:xfrm>
            <a:off x="6990080" y="0"/>
            <a:ext cx="2763520" cy="2406227"/>
          </a:xfrm>
          <a:prstGeom prst="rect">
            <a:avLst/>
          </a:prstGeom>
        </p:spPr>
      </p:pic>
      <p:sp>
        <p:nvSpPr>
          <p:cNvPr id="2" name="Title Placeholder 1"/>
          <p:cNvSpPr>
            <a:spLocks noGrp="1"/>
          </p:cNvSpPr>
          <p:nvPr>
            <p:ph type="title"/>
          </p:nvPr>
        </p:nvSpPr>
        <p:spPr>
          <a:xfrm>
            <a:off x="243840" y="70282"/>
            <a:ext cx="7477760" cy="1257291"/>
          </a:xfrm>
          <a:prstGeom prst="rect">
            <a:avLst/>
          </a:prstGeom>
        </p:spPr>
        <p:txBody>
          <a:bodyPr vert="horz" lIns="81614" tIns="40806" rIns="81614" bIns="40806"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43840" y="1908387"/>
            <a:ext cx="9265920" cy="4978400"/>
          </a:xfrm>
          <a:prstGeom prst="rect">
            <a:avLst/>
          </a:prstGeom>
        </p:spPr>
        <p:txBody>
          <a:bodyPr vert="horz" lIns="81614" tIns="40806" rIns="81614" bIns="4080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39280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7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repeatCount="indefinite" fill="hold" display="0">
                  <p:stCondLst>
                    <p:cond delay="indefinite"/>
                  </p:stCondLst>
                </p:cTn>
                <p:tgtEl>
                  <p:spTgt spid="7"/>
                </p:tgtEl>
              </p:cMediaNode>
            </p:video>
          </p:childTnLst>
        </p:cTn>
      </p:par>
    </p:tnLst>
  </p:timing>
  <p:txStyles>
    <p:titleStyle>
      <a:lvl1pPr algn="l" defTabSz="816127" rtl="0" eaLnBrk="1" latinLnBrk="0" hangingPunct="1">
        <a:spcBef>
          <a:spcPct val="0"/>
        </a:spcBef>
        <a:buNone/>
        <a:defRPr sz="4000" kern="1200">
          <a:solidFill>
            <a:schemeClr val="tx1"/>
          </a:solidFill>
          <a:latin typeface="+mj-lt"/>
          <a:ea typeface="+mj-ea"/>
          <a:cs typeface="+mj-cs"/>
        </a:defRPr>
      </a:lvl1pPr>
    </p:titleStyle>
    <p:bodyStyle>
      <a:lvl1pPr marL="306049" indent="-306049" algn="l" defTabSz="816127" rtl="0" eaLnBrk="1" latinLnBrk="0" hangingPunct="1">
        <a:spcBef>
          <a:spcPct val="20000"/>
        </a:spcBef>
        <a:buFont typeface="Arial" pitchFamily="34" charset="0"/>
        <a:buChar char="•"/>
        <a:defRPr sz="2900" kern="1200">
          <a:solidFill>
            <a:schemeClr val="bg1"/>
          </a:solidFill>
          <a:latin typeface="+mn-lt"/>
          <a:ea typeface="+mn-ea"/>
          <a:cs typeface="+mn-cs"/>
        </a:defRPr>
      </a:lvl1pPr>
      <a:lvl2pPr marL="663105" indent="-255040" algn="l" defTabSz="816127" rtl="0" eaLnBrk="1" latinLnBrk="0" hangingPunct="1">
        <a:spcBef>
          <a:spcPct val="20000"/>
        </a:spcBef>
        <a:buFont typeface="Arial" pitchFamily="34" charset="0"/>
        <a:buChar char="–"/>
        <a:defRPr sz="2500" kern="1200">
          <a:solidFill>
            <a:schemeClr val="bg1"/>
          </a:solidFill>
          <a:latin typeface="+mn-lt"/>
          <a:ea typeface="+mn-ea"/>
          <a:cs typeface="+mn-cs"/>
        </a:defRPr>
      </a:lvl2pPr>
      <a:lvl3pPr marL="1020161" indent="-204033" algn="l" defTabSz="816127" rtl="0" eaLnBrk="1" latinLnBrk="0" hangingPunct="1">
        <a:spcBef>
          <a:spcPct val="20000"/>
        </a:spcBef>
        <a:buFont typeface="Arial" pitchFamily="34" charset="0"/>
        <a:buChar char="•"/>
        <a:defRPr sz="2100" kern="1200">
          <a:solidFill>
            <a:schemeClr val="bg1"/>
          </a:solidFill>
          <a:latin typeface="+mn-lt"/>
          <a:ea typeface="+mn-ea"/>
          <a:cs typeface="+mn-cs"/>
        </a:defRPr>
      </a:lvl3pPr>
      <a:lvl4pPr marL="1428225" indent="-204033" algn="l" defTabSz="816127" rtl="0" eaLnBrk="1" latinLnBrk="0" hangingPunct="1">
        <a:spcBef>
          <a:spcPct val="20000"/>
        </a:spcBef>
        <a:buFont typeface="Arial" pitchFamily="34" charset="0"/>
        <a:buChar char="–"/>
        <a:defRPr sz="1900" kern="1200">
          <a:solidFill>
            <a:schemeClr val="bg1"/>
          </a:solidFill>
          <a:latin typeface="+mn-lt"/>
          <a:ea typeface="+mn-ea"/>
          <a:cs typeface="+mn-cs"/>
        </a:defRPr>
      </a:lvl4pPr>
      <a:lvl5pPr marL="1836290" indent="-204033" algn="l" defTabSz="816127" rtl="0" eaLnBrk="1" latinLnBrk="0" hangingPunct="1">
        <a:spcBef>
          <a:spcPct val="20000"/>
        </a:spcBef>
        <a:buFont typeface="Arial" pitchFamily="34" charset="0"/>
        <a:buChar char="»"/>
        <a:defRPr sz="1900" kern="1200">
          <a:solidFill>
            <a:schemeClr val="bg1"/>
          </a:solidFill>
          <a:latin typeface="+mn-lt"/>
          <a:ea typeface="+mn-ea"/>
          <a:cs typeface="+mn-cs"/>
        </a:defRPr>
      </a:lvl5pPr>
      <a:lvl6pPr marL="2244353" indent="-204033" algn="l" defTabSz="816127" rtl="0" eaLnBrk="1" latinLnBrk="0" hangingPunct="1">
        <a:spcBef>
          <a:spcPct val="20000"/>
        </a:spcBef>
        <a:buFont typeface="Arial" pitchFamily="34" charset="0"/>
        <a:buChar char="•"/>
        <a:defRPr sz="1900" kern="1200">
          <a:solidFill>
            <a:schemeClr val="tx1"/>
          </a:solidFill>
          <a:latin typeface="+mn-lt"/>
          <a:ea typeface="+mn-ea"/>
          <a:cs typeface="+mn-cs"/>
        </a:defRPr>
      </a:lvl6pPr>
      <a:lvl7pPr marL="2652417" indent="-204033" algn="l" defTabSz="816127" rtl="0" eaLnBrk="1" latinLnBrk="0" hangingPunct="1">
        <a:spcBef>
          <a:spcPct val="20000"/>
        </a:spcBef>
        <a:buFont typeface="Arial" pitchFamily="34" charset="0"/>
        <a:buChar char="•"/>
        <a:defRPr sz="1900" kern="1200">
          <a:solidFill>
            <a:schemeClr val="tx1"/>
          </a:solidFill>
          <a:latin typeface="+mn-lt"/>
          <a:ea typeface="+mn-ea"/>
          <a:cs typeface="+mn-cs"/>
        </a:defRPr>
      </a:lvl7pPr>
      <a:lvl8pPr marL="3060482" indent="-204033" algn="l" defTabSz="816127" rtl="0" eaLnBrk="1" latinLnBrk="0" hangingPunct="1">
        <a:spcBef>
          <a:spcPct val="20000"/>
        </a:spcBef>
        <a:buFont typeface="Arial" pitchFamily="34" charset="0"/>
        <a:buChar char="•"/>
        <a:defRPr sz="1900" kern="1200">
          <a:solidFill>
            <a:schemeClr val="tx1"/>
          </a:solidFill>
          <a:latin typeface="+mn-lt"/>
          <a:ea typeface="+mn-ea"/>
          <a:cs typeface="+mn-cs"/>
        </a:defRPr>
      </a:lvl8pPr>
      <a:lvl9pPr marL="3468547" indent="-204033" algn="l" defTabSz="816127" rtl="0" eaLnBrk="1" latinLnBrk="0" hangingPunct="1">
        <a:spcBef>
          <a:spcPct val="20000"/>
        </a:spcBef>
        <a:buFont typeface="Arial" pitchFamily="34" charset="0"/>
        <a:buChar char="•"/>
        <a:defRPr sz="1900" kern="1200">
          <a:solidFill>
            <a:schemeClr val="tx1"/>
          </a:solidFill>
          <a:latin typeface="+mn-lt"/>
          <a:ea typeface="+mn-ea"/>
          <a:cs typeface="+mn-cs"/>
        </a:defRPr>
      </a:lvl9pPr>
    </p:bodyStyle>
    <p:otherStyle>
      <a:defPPr>
        <a:defRPr lang="en-US"/>
      </a:defPPr>
      <a:lvl1pPr marL="0" algn="l" defTabSz="816127" rtl="0" eaLnBrk="1" latinLnBrk="0" hangingPunct="1">
        <a:defRPr sz="1700" kern="1200">
          <a:solidFill>
            <a:schemeClr val="tx1"/>
          </a:solidFill>
          <a:latin typeface="+mn-lt"/>
          <a:ea typeface="+mn-ea"/>
          <a:cs typeface="+mn-cs"/>
        </a:defRPr>
      </a:lvl1pPr>
      <a:lvl2pPr marL="408065" algn="l" defTabSz="816127" rtl="0" eaLnBrk="1" latinLnBrk="0" hangingPunct="1">
        <a:defRPr sz="1700" kern="1200">
          <a:solidFill>
            <a:schemeClr val="tx1"/>
          </a:solidFill>
          <a:latin typeface="+mn-lt"/>
          <a:ea typeface="+mn-ea"/>
          <a:cs typeface="+mn-cs"/>
        </a:defRPr>
      </a:lvl2pPr>
      <a:lvl3pPr marL="816127" algn="l" defTabSz="816127" rtl="0" eaLnBrk="1" latinLnBrk="0" hangingPunct="1">
        <a:defRPr sz="1700" kern="1200">
          <a:solidFill>
            <a:schemeClr val="tx1"/>
          </a:solidFill>
          <a:latin typeface="+mn-lt"/>
          <a:ea typeface="+mn-ea"/>
          <a:cs typeface="+mn-cs"/>
        </a:defRPr>
      </a:lvl3pPr>
      <a:lvl4pPr marL="1224192" algn="l" defTabSz="816127" rtl="0" eaLnBrk="1" latinLnBrk="0" hangingPunct="1">
        <a:defRPr sz="1700" kern="1200">
          <a:solidFill>
            <a:schemeClr val="tx1"/>
          </a:solidFill>
          <a:latin typeface="+mn-lt"/>
          <a:ea typeface="+mn-ea"/>
          <a:cs typeface="+mn-cs"/>
        </a:defRPr>
      </a:lvl4pPr>
      <a:lvl5pPr marL="1632257" algn="l" defTabSz="816127" rtl="0" eaLnBrk="1" latinLnBrk="0" hangingPunct="1">
        <a:defRPr sz="1700" kern="1200">
          <a:solidFill>
            <a:schemeClr val="tx1"/>
          </a:solidFill>
          <a:latin typeface="+mn-lt"/>
          <a:ea typeface="+mn-ea"/>
          <a:cs typeface="+mn-cs"/>
        </a:defRPr>
      </a:lvl5pPr>
      <a:lvl6pPr marL="2040321" algn="l" defTabSz="816127" rtl="0" eaLnBrk="1" latinLnBrk="0" hangingPunct="1">
        <a:defRPr sz="1700" kern="1200">
          <a:solidFill>
            <a:schemeClr val="tx1"/>
          </a:solidFill>
          <a:latin typeface="+mn-lt"/>
          <a:ea typeface="+mn-ea"/>
          <a:cs typeface="+mn-cs"/>
        </a:defRPr>
      </a:lvl6pPr>
      <a:lvl7pPr marL="2448386" algn="l" defTabSz="816127" rtl="0" eaLnBrk="1" latinLnBrk="0" hangingPunct="1">
        <a:defRPr sz="1700" kern="1200">
          <a:solidFill>
            <a:schemeClr val="tx1"/>
          </a:solidFill>
          <a:latin typeface="+mn-lt"/>
          <a:ea typeface="+mn-ea"/>
          <a:cs typeface="+mn-cs"/>
        </a:defRPr>
      </a:lvl7pPr>
      <a:lvl8pPr marL="2856451" algn="l" defTabSz="816127" rtl="0" eaLnBrk="1" latinLnBrk="0" hangingPunct="1">
        <a:defRPr sz="1700" kern="1200">
          <a:solidFill>
            <a:schemeClr val="tx1"/>
          </a:solidFill>
          <a:latin typeface="+mn-lt"/>
          <a:ea typeface="+mn-ea"/>
          <a:cs typeface="+mn-cs"/>
        </a:defRPr>
      </a:lvl8pPr>
      <a:lvl9pPr marL="3264513" algn="l" defTabSz="816127" rtl="0" eaLnBrk="1" latinLnBrk="0" hangingPunct="1">
        <a:defRPr sz="1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bwMode="auto">
          <a:xfrm>
            <a:off x="0" y="4929992"/>
            <a:ext cx="9753600" cy="2012112"/>
          </a:xfrm>
          <a:prstGeom prst="rect">
            <a:avLst/>
          </a:prstGeom>
          <a:gradFill>
            <a:gsLst>
              <a:gs pos="61000">
                <a:schemeClr val="bg1">
                  <a:alpha val="0"/>
                </a:schemeClr>
              </a:gs>
              <a:gs pos="100000">
                <a:schemeClr val="bg1">
                  <a:lumMod val="85000"/>
                </a:schemeClr>
              </a:gs>
            </a:gsLst>
          </a:gradFill>
          <a:ln>
            <a:noFill/>
          </a:ln>
          <a:effectLst/>
        </p:spPr>
        <p:style>
          <a:lnRef idx="1">
            <a:schemeClr val="accent1"/>
          </a:lnRef>
          <a:fillRef idx="3">
            <a:schemeClr val="accent1"/>
          </a:fillRef>
          <a:effectRef idx="2">
            <a:schemeClr val="accent1"/>
          </a:effectRef>
          <a:fontRef idx="minor">
            <a:schemeClr val="lt1"/>
          </a:fontRef>
        </p:style>
        <p:txBody>
          <a:bodyPr lIns="81614" tIns="40806" rIns="81614" bIns="40806" anchor="ctr"/>
          <a:lstStyle/>
          <a:p>
            <a:pPr algn="ctr" defTabSz="408065">
              <a:defRPr/>
            </a:pPr>
            <a:endParaRPr lang="en-US" dirty="0">
              <a:solidFill>
                <a:prstClr val="white"/>
              </a:solidFill>
            </a:endParaRPr>
          </a:p>
        </p:txBody>
      </p:sp>
    </p:spTree>
    <p:extLst>
      <p:ext uri="{BB962C8B-B14F-4D97-AF65-F5344CB8AC3E}">
        <p14:creationId xmlns:p14="http://schemas.microsoft.com/office/powerpoint/2010/main" val="83712467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xStyles>
    <p:titleStyle>
      <a:lvl1pPr algn="ctr" defTabSz="408065" rtl="0" eaLnBrk="1" fontAlgn="base" hangingPunct="1">
        <a:spcBef>
          <a:spcPct val="0"/>
        </a:spcBef>
        <a:spcAft>
          <a:spcPct val="0"/>
        </a:spcAft>
        <a:defRPr sz="4000" kern="1200">
          <a:solidFill>
            <a:schemeClr val="tx1"/>
          </a:solidFill>
          <a:latin typeface="+mj-lt"/>
          <a:ea typeface="ＭＳ Ｐゴシック" pitchFamily="-105" charset="-128"/>
          <a:cs typeface="ＭＳ Ｐゴシック" pitchFamily="-105" charset="-128"/>
        </a:defRPr>
      </a:lvl1pPr>
      <a:lvl2pPr algn="ctr" defTabSz="408065" rtl="0" eaLnBrk="1" fontAlgn="base" hangingPunct="1">
        <a:spcBef>
          <a:spcPct val="0"/>
        </a:spcBef>
        <a:spcAft>
          <a:spcPct val="0"/>
        </a:spcAft>
        <a:defRPr sz="4000">
          <a:solidFill>
            <a:schemeClr val="tx1"/>
          </a:solidFill>
          <a:latin typeface="Calibri" pitchFamily="-105" charset="0"/>
          <a:ea typeface="ＭＳ Ｐゴシック" pitchFamily="-105" charset="-128"/>
          <a:cs typeface="ＭＳ Ｐゴシック" pitchFamily="-105" charset="-128"/>
        </a:defRPr>
      </a:lvl2pPr>
      <a:lvl3pPr algn="ctr" defTabSz="408065" rtl="0" eaLnBrk="1" fontAlgn="base" hangingPunct="1">
        <a:spcBef>
          <a:spcPct val="0"/>
        </a:spcBef>
        <a:spcAft>
          <a:spcPct val="0"/>
        </a:spcAft>
        <a:defRPr sz="4000">
          <a:solidFill>
            <a:schemeClr val="tx1"/>
          </a:solidFill>
          <a:latin typeface="Calibri" pitchFamily="-105" charset="0"/>
          <a:ea typeface="ＭＳ Ｐゴシック" pitchFamily="-105" charset="-128"/>
          <a:cs typeface="ＭＳ Ｐゴシック" pitchFamily="-105" charset="-128"/>
        </a:defRPr>
      </a:lvl3pPr>
      <a:lvl4pPr algn="ctr" defTabSz="408065" rtl="0" eaLnBrk="1" fontAlgn="base" hangingPunct="1">
        <a:spcBef>
          <a:spcPct val="0"/>
        </a:spcBef>
        <a:spcAft>
          <a:spcPct val="0"/>
        </a:spcAft>
        <a:defRPr sz="4000">
          <a:solidFill>
            <a:schemeClr val="tx1"/>
          </a:solidFill>
          <a:latin typeface="Calibri" pitchFamily="-105" charset="0"/>
          <a:ea typeface="ＭＳ Ｐゴシック" pitchFamily="-105" charset="-128"/>
          <a:cs typeface="ＭＳ Ｐゴシック" pitchFamily="-105" charset="-128"/>
        </a:defRPr>
      </a:lvl4pPr>
      <a:lvl5pPr algn="ctr" defTabSz="408065" rtl="0" eaLnBrk="1" fontAlgn="base" hangingPunct="1">
        <a:spcBef>
          <a:spcPct val="0"/>
        </a:spcBef>
        <a:spcAft>
          <a:spcPct val="0"/>
        </a:spcAft>
        <a:defRPr sz="4000">
          <a:solidFill>
            <a:schemeClr val="tx1"/>
          </a:solidFill>
          <a:latin typeface="Calibri" pitchFamily="-105" charset="0"/>
          <a:ea typeface="ＭＳ Ｐゴシック" pitchFamily="-105" charset="-128"/>
          <a:cs typeface="ＭＳ Ｐゴシック" pitchFamily="-105" charset="-128"/>
        </a:defRPr>
      </a:lvl5pPr>
      <a:lvl6pPr marL="408065" algn="ctr" defTabSz="408065" rtl="0" eaLnBrk="1" fontAlgn="base" hangingPunct="1">
        <a:spcBef>
          <a:spcPct val="0"/>
        </a:spcBef>
        <a:spcAft>
          <a:spcPct val="0"/>
        </a:spcAft>
        <a:defRPr sz="4000">
          <a:solidFill>
            <a:schemeClr val="tx1"/>
          </a:solidFill>
          <a:latin typeface="Calibri" pitchFamily="-105" charset="0"/>
          <a:ea typeface="ＭＳ Ｐゴシック" pitchFamily="-105" charset="-128"/>
          <a:cs typeface="ＭＳ Ｐゴシック" pitchFamily="-105" charset="-128"/>
        </a:defRPr>
      </a:lvl6pPr>
      <a:lvl7pPr marL="816127" algn="ctr" defTabSz="408065" rtl="0" eaLnBrk="1" fontAlgn="base" hangingPunct="1">
        <a:spcBef>
          <a:spcPct val="0"/>
        </a:spcBef>
        <a:spcAft>
          <a:spcPct val="0"/>
        </a:spcAft>
        <a:defRPr sz="4000">
          <a:solidFill>
            <a:schemeClr val="tx1"/>
          </a:solidFill>
          <a:latin typeface="Calibri" pitchFamily="-105" charset="0"/>
          <a:ea typeface="ＭＳ Ｐゴシック" pitchFamily="-105" charset="-128"/>
          <a:cs typeface="ＭＳ Ｐゴシック" pitchFamily="-105" charset="-128"/>
        </a:defRPr>
      </a:lvl7pPr>
      <a:lvl8pPr marL="1224192" algn="ctr" defTabSz="408065" rtl="0" eaLnBrk="1" fontAlgn="base" hangingPunct="1">
        <a:spcBef>
          <a:spcPct val="0"/>
        </a:spcBef>
        <a:spcAft>
          <a:spcPct val="0"/>
        </a:spcAft>
        <a:defRPr sz="4000">
          <a:solidFill>
            <a:schemeClr val="tx1"/>
          </a:solidFill>
          <a:latin typeface="Calibri" pitchFamily="-105" charset="0"/>
          <a:ea typeface="ＭＳ Ｐゴシック" pitchFamily="-105" charset="-128"/>
          <a:cs typeface="ＭＳ Ｐゴシック" pitchFamily="-105" charset="-128"/>
        </a:defRPr>
      </a:lvl8pPr>
      <a:lvl9pPr marL="1632257" algn="ctr" defTabSz="408065" rtl="0" eaLnBrk="1" fontAlgn="base" hangingPunct="1">
        <a:spcBef>
          <a:spcPct val="0"/>
        </a:spcBef>
        <a:spcAft>
          <a:spcPct val="0"/>
        </a:spcAft>
        <a:defRPr sz="4000">
          <a:solidFill>
            <a:schemeClr val="tx1"/>
          </a:solidFill>
          <a:latin typeface="Calibri" pitchFamily="-105" charset="0"/>
          <a:ea typeface="ＭＳ Ｐゴシック" pitchFamily="-105" charset="-128"/>
          <a:cs typeface="ＭＳ Ｐゴシック" pitchFamily="-105" charset="-128"/>
        </a:defRPr>
      </a:lvl9pPr>
    </p:titleStyle>
    <p:bodyStyle>
      <a:lvl1pPr marL="306049" indent="-306049" algn="l" defTabSz="408065" rtl="0" eaLnBrk="1" fontAlgn="base" hangingPunct="1">
        <a:spcBef>
          <a:spcPct val="20000"/>
        </a:spcBef>
        <a:spcAft>
          <a:spcPct val="0"/>
        </a:spcAft>
        <a:buFont typeface="Arial" charset="0"/>
        <a:buChar char="•"/>
        <a:defRPr sz="2900" kern="1200">
          <a:solidFill>
            <a:schemeClr val="tx1"/>
          </a:solidFill>
          <a:latin typeface="+mn-lt"/>
          <a:ea typeface="ＭＳ Ｐゴシック" pitchFamily="-105" charset="-128"/>
          <a:cs typeface="ＭＳ Ｐゴシック" pitchFamily="-105" charset="-128"/>
        </a:defRPr>
      </a:lvl1pPr>
      <a:lvl2pPr marL="663105" indent="-255040" algn="l" defTabSz="408065" rtl="0" eaLnBrk="1" fontAlgn="base" hangingPunct="1">
        <a:spcBef>
          <a:spcPct val="20000"/>
        </a:spcBef>
        <a:spcAft>
          <a:spcPct val="0"/>
        </a:spcAft>
        <a:buFont typeface="Arial" charset="0"/>
        <a:buChar char="–"/>
        <a:defRPr sz="2500" kern="1200">
          <a:solidFill>
            <a:schemeClr val="tx1"/>
          </a:solidFill>
          <a:latin typeface="+mn-lt"/>
          <a:ea typeface="ＭＳ Ｐゴシック" pitchFamily="-105" charset="-128"/>
          <a:cs typeface="+mn-cs"/>
        </a:defRPr>
      </a:lvl2pPr>
      <a:lvl3pPr marL="1020161" indent="-204033" algn="l" defTabSz="408065" rtl="0" eaLnBrk="1" fontAlgn="base" hangingPunct="1">
        <a:spcBef>
          <a:spcPct val="20000"/>
        </a:spcBef>
        <a:spcAft>
          <a:spcPct val="0"/>
        </a:spcAft>
        <a:buFont typeface="Arial" charset="0"/>
        <a:buChar char="•"/>
        <a:defRPr sz="2100" kern="1200">
          <a:solidFill>
            <a:schemeClr val="tx1"/>
          </a:solidFill>
          <a:latin typeface="+mn-lt"/>
          <a:ea typeface="ＭＳ Ｐゴシック" pitchFamily="-105" charset="-128"/>
          <a:cs typeface="+mn-cs"/>
        </a:defRPr>
      </a:lvl3pPr>
      <a:lvl4pPr marL="1428225" indent="-204033" algn="l" defTabSz="408065" rtl="0" eaLnBrk="1" fontAlgn="base" hangingPunct="1">
        <a:spcBef>
          <a:spcPct val="20000"/>
        </a:spcBef>
        <a:spcAft>
          <a:spcPct val="0"/>
        </a:spcAft>
        <a:buFont typeface="Arial" charset="0"/>
        <a:buChar char="–"/>
        <a:defRPr sz="1900" kern="1200">
          <a:solidFill>
            <a:schemeClr val="tx1"/>
          </a:solidFill>
          <a:latin typeface="+mn-lt"/>
          <a:ea typeface="ＭＳ Ｐゴシック" pitchFamily="-105" charset="-128"/>
          <a:cs typeface="+mn-cs"/>
        </a:defRPr>
      </a:lvl4pPr>
      <a:lvl5pPr marL="1836290" indent="-204033" algn="l" defTabSz="408065" rtl="0" eaLnBrk="1" fontAlgn="base" hangingPunct="1">
        <a:spcBef>
          <a:spcPct val="20000"/>
        </a:spcBef>
        <a:spcAft>
          <a:spcPct val="0"/>
        </a:spcAft>
        <a:buFont typeface="Arial" charset="0"/>
        <a:buChar char="»"/>
        <a:defRPr sz="1900" kern="1200">
          <a:solidFill>
            <a:schemeClr val="tx1"/>
          </a:solidFill>
          <a:latin typeface="+mn-lt"/>
          <a:ea typeface="ＭＳ Ｐゴシック" pitchFamily="-105" charset="-128"/>
          <a:cs typeface="+mn-cs"/>
        </a:defRPr>
      </a:lvl5pPr>
      <a:lvl6pPr marL="2244353" indent="-204033" algn="l" defTabSz="408065" rtl="0" eaLnBrk="1" latinLnBrk="0" hangingPunct="1">
        <a:spcBef>
          <a:spcPct val="20000"/>
        </a:spcBef>
        <a:buFont typeface="Arial"/>
        <a:buChar char="•"/>
        <a:defRPr sz="1900" kern="1200">
          <a:solidFill>
            <a:schemeClr val="tx1"/>
          </a:solidFill>
          <a:latin typeface="+mn-lt"/>
          <a:ea typeface="+mn-ea"/>
          <a:cs typeface="+mn-cs"/>
        </a:defRPr>
      </a:lvl6pPr>
      <a:lvl7pPr marL="2652417" indent="-204033" algn="l" defTabSz="408065" rtl="0" eaLnBrk="1" latinLnBrk="0" hangingPunct="1">
        <a:spcBef>
          <a:spcPct val="20000"/>
        </a:spcBef>
        <a:buFont typeface="Arial"/>
        <a:buChar char="•"/>
        <a:defRPr sz="1900" kern="1200">
          <a:solidFill>
            <a:schemeClr val="tx1"/>
          </a:solidFill>
          <a:latin typeface="+mn-lt"/>
          <a:ea typeface="+mn-ea"/>
          <a:cs typeface="+mn-cs"/>
        </a:defRPr>
      </a:lvl7pPr>
      <a:lvl8pPr marL="3060482" indent="-204033" algn="l" defTabSz="408065" rtl="0" eaLnBrk="1" latinLnBrk="0" hangingPunct="1">
        <a:spcBef>
          <a:spcPct val="20000"/>
        </a:spcBef>
        <a:buFont typeface="Arial"/>
        <a:buChar char="•"/>
        <a:defRPr sz="1900" kern="1200">
          <a:solidFill>
            <a:schemeClr val="tx1"/>
          </a:solidFill>
          <a:latin typeface="+mn-lt"/>
          <a:ea typeface="+mn-ea"/>
          <a:cs typeface="+mn-cs"/>
        </a:defRPr>
      </a:lvl8pPr>
      <a:lvl9pPr marL="3468547" indent="-204033" algn="l" defTabSz="408065" rtl="0" eaLnBrk="1" latinLnBrk="0" hangingPunct="1">
        <a:spcBef>
          <a:spcPct val="20000"/>
        </a:spcBef>
        <a:buFont typeface="Arial"/>
        <a:buChar char="•"/>
        <a:defRPr sz="1900" kern="1200">
          <a:solidFill>
            <a:schemeClr val="tx1"/>
          </a:solidFill>
          <a:latin typeface="+mn-lt"/>
          <a:ea typeface="+mn-ea"/>
          <a:cs typeface="+mn-cs"/>
        </a:defRPr>
      </a:lvl9pPr>
    </p:bodyStyle>
    <p:otherStyle>
      <a:defPPr>
        <a:defRPr lang="en-US"/>
      </a:defPPr>
      <a:lvl1pPr marL="0" algn="l" defTabSz="408065" rtl="0" eaLnBrk="1" latinLnBrk="0" hangingPunct="1">
        <a:defRPr sz="1700" kern="1200">
          <a:solidFill>
            <a:schemeClr val="tx1"/>
          </a:solidFill>
          <a:latin typeface="+mn-lt"/>
          <a:ea typeface="+mn-ea"/>
          <a:cs typeface="+mn-cs"/>
        </a:defRPr>
      </a:lvl1pPr>
      <a:lvl2pPr marL="408065" algn="l" defTabSz="408065" rtl="0" eaLnBrk="1" latinLnBrk="0" hangingPunct="1">
        <a:defRPr sz="1700" kern="1200">
          <a:solidFill>
            <a:schemeClr val="tx1"/>
          </a:solidFill>
          <a:latin typeface="+mn-lt"/>
          <a:ea typeface="+mn-ea"/>
          <a:cs typeface="+mn-cs"/>
        </a:defRPr>
      </a:lvl2pPr>
      <a:lvl3pPr marL="816127" algn="l" defTabSz="408065" rtl="0" eaLnBrk="1" latinLnBrk="0" hangingPunct="1">
        <a:defRPr sz="1700" kern="1200">
          <a:solidFill>
            <a:schemeClr val="tx1"/>
          </a:solidFill>
          <a:latin typeface="+mn-lt"/>
          <a:ea typeface="+mn-ea"/>
          <a:cs typeface="+mn-cs"/>
        </a:defRPr>
      </a:lvl3pPr>
      <a:lvl4pPr marL="1224192" algn="l" defTabSz="408065" rtl="0" eaLnBrk="1" latinLnBrk="0" hangingPunct="1">
        <a:defRPr sz="1700" kern="1200">
          <a:solidFill>
            <a:schemeClr val="tx1"/>
          </a:solidFill>
          <a:latin typeface="+mn-lt"/>
          <a:ea typeface="+mn-ea"/>
          <a:cs typeface="+mn-cs"/>
        </a:defRPr>
      </a:lvl4pPr>
      <a:lvl5pPr marL="1632257" algn="l" defTabSz="408065" rtl="0" eaLnBrk="1" latinLnBrk="0" hangingPunct="1">
        <a:defRPr sz="1700" kern="1200">
          <a:solidFill>
            <a:schemeClr val="tx1"/>
          </a:solidFill>
          <a:latin typeface="+mn-lt"/>
          <a:ea typeface="+mn-ea"/>
          <a:cs typeface="+mn-cs"/>
        </a:defRPr>
      </a:lvl5pPr>
      <a:lvl6pPr marL="2040321" algn="l" defTabSz="408065" rtl="0" eaLnBrk="1" latinLnBrk="0" hangingPunct="1">
        <a:defRPr sz="1700" kern="1200">
          <a:solidFill>
            <a:schemeClr val="tx1"/>
          </a:solidFill>
          <a:latin typeface="+mn-lt"/>
          <a:ea typeface="+mn-ea"/>
          <a:cs typeface="+mn-cs"/>
        </a:defRPr>
      </a:lvl6pPr>
      <a:lvl7pPr marL="2448386" algn="l" defTabSz="408065" rtl="0" eaLnBrk="1" latinLnBrk="0" hangingPunct="1">
        <a:defRPr sz="1700" kern="1200">
          <a:solidFill>
            <a:schemeClr val="tx1"/>
          </a:solidFill>
          <a:latin typeface="+mn-lt"/>
          <a:ea typeface="+mn-ea"/>
          <a:cs typeface="+mn-cs"/>
        </a:defRPr>
      </a:lvl7pPr>
      <a:lvl8pPr marL="2856451" algn="l" defTabSz="408065" rtl="0" eaLnBrk="1" latinLnBrk="0" hangingPunct="1">
        <a:defRPr sz="1700" kern="1200">
          <a:solidFill>
            <a:schemeClr val="tx1"/>
          </a:solidFill>
          <a:latin typeface="+mn-lt"/>
          <a:ea typeface="+mn-ea"/>
          <a:cs typeface="+mn-cs"/>
        </a:defRPr>
      </a:lvl8pPr>
      <a:lvl9pPr marL="3264513" algn="l" defTabSz="408065"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7.xml.rels><?xml version="1.0" encoding="UTF-8" standalone="yes"?>
<Relationships xmlns="http://schemas.openxmlformats.org/package/2006/relationships"><Relationship Id="rId8" Type="http://schemas.openxmlformats.org/officeDocument/2006/relationships/video" Target="../media/media6.wmv"/><Relationship Id="rId13" Type="http://schemas.openxmlformats.org/officeDocument/2006/relationships/slideLayout" Target="../slideLayouts/slideLayout2.xml"/><Relationship Id="rId18" Type="http://schemas.openxmlformats.org/officeDocument/2006/relationships/image" Target="../media/image19.png"/><Relationship Id="rId3" Type="http://schemas.microsoft.com/office/2007/relationships/media" Target="../media/media4.wmv"/><Relationship Id="rId7" Type="http://schemas.microsoft.com/office/2007/relationships/media" Target="../media/media6.wmv"/><Relationship Id="rId12" Type="http://schemas.openxmlformats.org/officeDocument/2006/relationships/video" Target="../media/media8.wmv"/><Relationship Id="rId17" Type="http://schemas.openxmlformats.org/officeDocument/2006/relationships/image" Target="../media/image18.png"/><Relationship Id="rId2" Type="http://schemas.openxmlformats.org/officeDocument/2006/relationships/video" Target="../media/media3.wmv"/><Relationship Id="rId16" Type="http://schemas.openxmlformats.org/officeDocument/2006/relationships/image" Target="../media/image17.png"/><Relationship Id="rId1" Type="http://schemas.microsoft.com/office/2007/relationships/media" Target="../media/media3.wmv"/><Relationship Id="rId6" Type="http://schemas.openxmlformats.org/officeDocument/2006/relationships/video" Target="../media/media5.wmv"/><Relationship Id="rId11" Type="http://schemas.microsoft.com/office/2007/relationships/media" Target="../media/media8.wmv"/><Relationship Id="rId5" Type="http://schemas.microsoft.com/office/2007/relationships/media" Target="../media/media5.wmv"/><Relationship Id="rId15" Type="http://schemas.openxmlformats.org/officeDocument/2006/relationships/image" Target="../media/image16.png"/><Relationship Id="rId10" Type="http://schemas.openxmlformats.org/officeDocument/2006/relationships/video" Target="../media/media7.wmv"/><Relationship Id="rId19" Type="http://schemas.openxmlformats.org/officeDocument/2006/relationships/image" Target="../media/image20.png"/><Relationship Id="rId4" Type="http://schemas.openxmlformats.org/officeDocument/2006/relationships/video" Target="../media/media4.wmv"/><Relationship Id="rId9" Type="http://schemas.microsoft.com/office/2007/relationships/media" Target="../media/media7.wmv"/><Relationship Id="rId1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5" Type="http://schemas.openxmlformats.org/officeDocument/2006/relationships/image" Target="../media/image10.gif"/><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rot="21280190">
            <a:off x="2769341" y="1714184"/>
            <a:ext cx="6171275" cy="1559736"/>
          </a:xfrm>
          <a:prstGeom prst="rect">
            <a:avLst/>
          </a:prstGeom>
          <a:scene3d>
            <a:camera prst="isometricTopUp">
              <a:rot lat="20367862" lon="17687628" rev="3342547"/>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lIns="81614" tIns="40806" rIns="81614" bIns="40806">
            <a:spAutoFit/>
            <a:scene3d>
              <a:camera prst="isometricOffAxis1Right"/>
              <a:lightRig rig="contrasting" dir="t">
                <a:rot lat="0" lon="0" rev="4500000"/>
              </a:lightRig>
            </a:scene3d>
            <a:sp3d extrusionH="57150" contourW="6350" prstMaterial="metal">
              <a:bevelT w="127000" h="31750" prst="divot"/>
              <a:contourClr>
                <a:schemeClr val="accent1">
                  <a:shade val="75000"/>
                </a:schemeClr>
              </a:contourClr>
            </a:sp3d>
          </a:bodyPr>
          <a:lstStyle/>
          <a:p>
            <a:pPr algn="ctr"/>
            <a:r>
              <a:rPr lang="en-US" sz="9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outerShdw blurRad="50800" dist="38100" dir="2700000" algn="tl" rotWithShape="0">
                    <a:prstClr val="black">
                      <a:alpha val="40000"/>
                    </a:prstClr>
                  </a:outerShdw>
                </a:effectLst>
              </a:rPr>
              <a:t>Scheduler</a:t>
            </a:r>
          </a:p>
        </p:txBody>
      </p:sp>
      <p:sp>
        <p:nvSpPr>
          <p:cNvPr id="5" name="TextBox 4"/>
          <p:cNvSpPr txBox="1"/>
          <p:nvPr/>
        </p:nvSpPr>
        <p:spPr>
          <a:xfrm rot="21387745">
            <a:off x="267607" y="4635029"/>
            <a:ext cx="4121674" cy="2298400"/>
          </a:xfrm>
          <a:prstGeom prst="rect">
            <a:avLst/>
          </a:prstGeom>
        </p:spPr>
        <p:style>
          <a:lnRef idx="2">
            <a:schemeClr val="dk1"/>
          </a:lnRef>
          <a:fillRef idx="1">
            <a:schemeClr val="lt1"/>
          </a:fillRef>
          <a:effectRef idx="0">
            <a:schemeClr val="dk1"/>
          </a:effectRef>
          <a:fontRef idx="minor">
            <a:schemeClr val="dk1"/>
          </a:fontRef>
        </p:style>
        <p:txBody>
          <a:bodyPr wrap="none" lIns="81614" tIns="40806" rIns="81614" bIns="40806" rtlCol="0">
            <a:spAutoFit/>
            <a:scene3d>
              <a:camera prst="orthographicFront"/>
              <a:lightRig rig="threePt" dir="t"/>
            </a:scene3d>
            <a:sp3d extrusionH="57150">
              <a:bevelT w="82550" h="38100" prst="coolSlant"/>
            </a:sp3d>
          </a:bodyPr>
          <a:lstStyle/>
          <a:p>
            <a:r>
              <a:rPr lang="en-CA" sz="2400" dirty="0">
                <a:ln w="18415" cmpd="sng">
                  <a:solidFill>
                    <a:srgbClr val="FFFFFF"/>
                  </a:solidFill>
                  <a:prstDash val="solid"/>
                </a:ln>
                <a:solidFill>
                  <a:srgbClr val="FFFFFF"/>
                </a:solidFill>
                <a:effectLst>
                  <a:glow rad="63500">
                    <a:schemeClr val="accent3">
                      <a:satMod val="175000"/>
                      <a:alpha val="40000"/>
                    </a:schemeClr>
                  </a:glow>
                  <a:innerShdw blurRad="63500" dist="50800" dir="13500000">
                    <a:prstClr val="black">
                      <a:alpha val="50000"/>
                    </a:prstClr>
                  </a:innerShdw>
                </a:effectLst>
              </a:rPr>
              <a:t>Dipen Patel – Scrum Master</a:t>
            </a:r>
          </a:p>
          <a:p>
            <a:r>
              <a:rPr lang="en-CA" sz="2400" dirty="0">
                <a:ln w="18415" cmpd="sng">
                  <a:solidFill>
                    <a:srgbClr val="FFFFFF"/>
                  </a:solidFill>
                  <a:prstDash val="solid"/>
                </a:ln>
                <a:solidFill>
                  <a:srgbClr val="FFFFFF"/>
                </a:solidFill>
                <a:effectLst>
                  <a:glow rad="63500">
                    <a:schemeClr val="accent3">
                      <a:satMod val="175000"/>
                      <a:alpha val="40000"/>
                    </a:schemeClr>
                  </a:glow>
                  <a:innerShdw blurRad="63500" dist="50800" dir="13500000">
                    <a:prstClr val="black">
                      <a:alpha val="50000"/>
                    </a:prstClr>
                  </a:innerShdw>
                </a:effectLst>
              </a:rPr>
              <a:t>Shalin Banjara – Team Member</a:t>
            </a:r>
          </a:p>
          <a:p>
            <a:r>
              <a:rPr lang="en-CA" sz="2400" dirty="0">
                <a:ln w="18415" cmpd="sng">
                  <a:solidFill>
                    <a:srgbClr val="FFFFFF"/>
                  </a:solidFill>
                  <a:prstDash val="solid"/>
                </a:ln>
                <a:solidFill>
                  <a:srgbClr val="FFFFFF"/>
                </a:solidFill>
                <a:effectLst>
                  <a:glow rad="63500">
                    <a:schemeClr val="accent3">
                      <a:satMod val="175000"/>
                      <a:alpha val="40000"/>
                    </a:schemeClr>
                  </a:glow>
                  <a:innerShdw blurRad="63500" dist="50800" dir="13500000">
                    <a:prstClr val="black">
                      <a:alpha val="50000"/>
                    </a:prstClr>
                  </a:innerShdw>
                </a:effectLst>
              </a:rPr>
              <a:t>Sanket Patel – Team Member</a:t>
            </a:r>
          </a:p>
          <a:p>
            <a:r>
              <a:rPr lang="en-CA" sz="2400" dirty="0">
                <a:ln w="18415" cmpd="sng">
                  <a:solidFill>
                    <a:srgbClr val="FFFFFF"/>
                  </a:solidFill>
                  <a:prstDash val="solid"/>
                </a:ln>
                <a:solidFill>
                  <a:srgbClr val="FFFFFF"/>
                </a:solidFill>
                <a:effectLst>
                  <a:glow rad="63500">
                    <a:schemeClr val="accent3">
                      <a:satMod val="175000"/>
                      <a:alpha val="40000"/>
                    </a:schemeClr>
                  </a:glow>
                  <a:innerShdw blurRad="63500" dist="50800" dir="13500000">
                    <a:prstClr val="black">
                      <a:alpha val="50000"/>
                    </a:prstClr>
                  </a:innerShdw>
                </a:effectLst>
              </a:rPr>
              <a:t>Devraj Valecha – Team Member</a:t>
            </a:r>
          </a:p>
          <a:p>
            <a:r>
              <a:rPr lang="en-CA" sz="2400" dirty="0">
                <a:ln w="18415" cmpd="sng">
                  <a:solidFill>
                    <a:srgbClr val="FFFFFF"/>
                  </a:solidFill>
                  <a:prstDash val="solid"/>
                </a:ln>
                <a:solidFill>
                  <a:srgbClr val="FFFFFF"/>
                </a:solidFill>
                <a:effectLst>
                  <a:glow rad="63500">
                    <a:schemeClr val="accent3">
                      <a:satMod val="175000"/>
                      <a:alpha val="40000"/>
                    </a:schemeClr>
                  </a:glow>
                  <a:innerShdw blurRad="63500" dist="50800" dir="13500000">
                    <a:prstClr val="black">
                      <a:alpha val="50000"/>
                    </a:prstClr>
                  </a:innerShdw>
                </a:effectLst>
              </a:rPr>
              <a:t>Ruby Verma – Team Member</a:t>
            </a:r>
          </a:p>
          <a:p>
            <a:r>
              <a:rPr lang="en-CA" sz="2400" dirty="0">
                <a:ln w="18415" cmpd="sng">
                  <a:solidFill>
                    <a:srgbClr val="FFFFFF"/>
                  </a:solidFill>
                  <a:prstDash val="solid"/>
                </a:ln>
                <a:solidFill>
                  <a:srgbClr val="FFFFFF"/>
                </a:solidFill>
                <a:effectLst>
                  <a:glow rad="63500">
                    <a:schemeClr val="accent3">
                      <a:satMod val="175000"/>
                      <a:alpha val="40000"/>
                    </a:schemeClr>
                  </a:glow>
                  <a:innerShdw blurRad="63500" dist="50800" dir="13500000">
                    <a:prstClr val="black">
                      <a:alpha val="50000"/>
                    </a:prstClr>
                  </a:innerShdw>
                </a:effectLst>
              </a:rPr>
              <a:t>Sonny Kr – Team Member</a:t>
            </a:r>
          </a:p>
        </p:txBody>
      </p:sp>
    </p:spTree>
    <p:extLst>
      <p:ext uri="{BB962C8B-B14F-4D97-AF65-F5344CB8AC3E}">
        <p14:creationId xmlns:p14="http://schemas.microsoft.com/office/powerpoint/2010/main" val="400969670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wipe(down)">
                                      <p:cBhvr>
                                        <p:cTn id="7" dur="580">
                                          <p:stCondLst>
                                            <p:cond delay="0"/>
                                          </p:stCondLst>
                                        </p:cTn>
                                        <p:tgtEl>
                                          <p:spTgt spid="4">
                                            <p:bg/>
                                          </p:spTgt>
                                        </p:tgtEl>
                                      </p:cBhvr>
                                    </p:animEffect>
                                    <p:anim calcmode="lin" valueType="num">
                                      <p:cBhvr>
                                        <p:cTn id="8" dur="1822" tmFilter="0,0; 0.14,0.36; 0.43,0.73; 0.71,0.91; 1.0,1.0">
                                          <p:stCondLst>
                                            <p:cond delay="0"/>
                                          </p:stCondLst>
                                        </p:cTn>
                                        <p:tgtEl>
                                          <p:spTgt spid="4">
                                            <p:bg/>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bg/>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bg/>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bg/>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bg/>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bg/>
                                          </p:spTgt>
                                        </p:tgtEl>
                                      </p:cBhvr>
                                      <p:to x="100000" y="60000"/>
                                    </p:animScale>
                                    <p:animScale>
                                      <p:cBhvr>
                                        <p:cTn id="14" dur="166" decel="50000">
                                          <p:stCondLst>
                                            <p:cond delay="676"/>
                                          </p:stCondLst>
                                        </p:cTn>
                                        <p:tgtEl>
                                          <p:spTgt spid="4">
                                            <p:bg/>
                                          </p:spTgt>
                                        </p:tgtEl>
                                      </p:cBhvr>
                                      <p:to x="100000" y="100000"/>
                                    </p:animScale>
                                    <p:animScale>
                                      <p:cBhvr>
                                        <p:cTn id="15" dur="26">
                                          <p:stCondLst>
                                            <p:cond delay="1312"/>
                                          </p:stCondLst>
                                        </p:cTn>
                                        <p:tgtEl>
                                          <p:spTgt spid="4">
                                            <p:bg/>
                                          </p:spTgt>
                                        </p:tgtEl>
                                      </p:cBhvr>
                                      <p:to x="100000" y="80000"/>
                                    </p:animScale>
                                    <p:animScale>
                                      <p:cBhvr>
                                        <p:cTn id="16" dur="166" decel="50000">
                                          <p:stCondLst>
                                            <p:cond delay="1338"/>
                                          </p:stCondLst>
                                        </p:cTn>
                                        <p:tgtEl>
                                          <p:spTgt spid="4">
                                            <p:bg/>
                                          </p:spTgt>
                                        </p:tgtEl>
                                      </p:cBhvr>
                                      <p:to x="100000" y="100000"/>
                                    </p:animScale>
                                    <p:animScale>
                                      <p:cBhvr>
                                        <p:cTn id="17" dur="26">
                                          <p:stCondLst>
                                            <p:cond delay="1642"/>
                                          </p:stCondLst>
                                        </p:cTn>
                                        <p:tgtEl>
                                          <p:spTgt spid="4">
                                            <p:bg/>
                                          </p:spTgt>
                                        </p:tgtEl>
                                      </p:cBhvr>
                                      <p:to x="100000" y="90000"/>
                                    </p:animScale>
                                    <p:animScale>
                                      <p:cBhvr>
                                        <p:cTn id="18" dur="166" decel="50000">
                                          <p:stCondLst>
                                            <p:cond delay="1668"/>
                                          </p:stCondLst>
                                        </p:cTn>
                                        <p:tgtEl>
                                          <p:spTgt spid="4">
                                            <p:bg/>
                                          </p:spTgt>
                                        </p:tgtEl>
                                      </p:cBhvr>
                                      <p:to x="100000" y="100000"/>
                                    </p:animScale>
                                    <p:animScale>
                                      <p:cBhvr>
                                        <p:cTn id="19" dur="26">
                                          <p:stCondLst>
                                            <p:cond delay="1808"/>
                                          </p:stCondLst>
                                        </p:cTn>
                                        <p:tgtEl>
                                          <p:spTgt spid="4">
                                            <p:bg/>
                                          </p:spTgt>
                                        </p:tgtEl>
                                      </p:cBhvr>
                                      <p:to x="100000" y="95000"/>
                                    </p:animScale>
                                    <p:animScale>
                                      <p:cBhvr>
                                        <p:cTn id="20" dur="166" decel="50000">
                                          <p:stCondLst>
                                            <p:cond delay="1834"/>
                                          </p:stCondLst>
                                        </p:cTn>
                                        <p:tgtEl>
                                          <p:spTgt spid="4">
                                            <p:bg/>
                                          </p:spTgt>
                                        </p:tgtEl>
                                      </p:cBhvr>
                                      <p:to x="100000" y="100000"/>
                                    </p:animScale>
                                  </p:childTnLst>
                                </p:cTn>
                              </p:par>
                            </p:childTnLst>
                          </p:cTn>
                        </p:par>
                        <p:par>
                          <p:cTn id="21" fill="hold">
                            <p:stCondLst>
                              <p:cond delay="2000"/>
                            </p:stCondLst>
                            <p:childTnLst>
                              <p:par>
                                <p:cTn id="22" presetID="26" presetClass="entr" presetSubtype="0" fill="hold" grpId="0" nodeType="afterEffect">
                                  <p:stCondLst>
                                    <p:cond delay="0"/>
                                  </p:stCondLst>
                                  <p:iterate type="lt">
                                    <p:tmPct val="10000"/>
                                  </p:iterate>
                                  <p:childTnLst>
                                    <p:set>
                                      <p:cBhvr>
                                        <p:cTn id="23" dur="1" fill="hold">
                                          <p:stCondLst>
                                            <p:cond delay="0"/>
                                          </p:stCondLst>
                                        </p:cTn>
                                        <p:tgtEl>
                                          <p:spTgt spid="4">
                                            <p:txEl>
                                              <p:pRg st="0" end="0"/>
                                            </p:txEl>
                                          </p:spTgt>
                                        </p:tgtEl>
                                        <p:attrNameLst>
                                          <p:attrName>style.visibility</p:attrName>
                                        </p:attrNameLst>
                                      </p:cBhvr>
                                      <p:to>
                                        <p:strVal val="visible"/>
                                      </p:to>
                                    </p:set>
                                    <p:animEffect transition="in" filter="wipe(down)">
                                      <p:cBhvr>
                                        <p:cTn id="24" dur="580">
                                          <p:stCondLst>
                                            <p:cond delay="0"/>
                                          </p:stCondLst>
                                        </p:cTn>
                                        <p:tgtEl>
                                          <p:spTgt spid="4">
                                            <p:txEl>
                                              <p:pRg st="0" end="0"/>
                                            </p:txEl>
                                          </p:spTgt>
                                        </p:tgtEl>
                                      </p:cBhvr>
                                    </p:animEffect>
                                    <p:anim calcmode="lin" valueType="num">
                                      <p:cBhvr>
                                        <p:cTn id="25"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30" dur="26">
                                          <p:stCondLst>
                                            <p:cond delay="650"/>
                                          </p:stCondLst>
                                        </p:cTn>
                                        <p:tgtEl>
                                          <p:spTgt spid="4">
                                            <p:txEl>
                                              <p:pRg st="0" end="0"/>
                                            </p:txEl>
                                          </p:spTgt>
                                        </p:tgtEl>
                                      </p:cBhvr>
                                      <p:to x="100000" y="60000"/>
                                    </p:animScale>
                                    <p:animScale>
                                      <p:cBhvr>
                                        <p:cTn id="31" dur="166" decel="50000">
                                          <p:stCondLst>
                                            <p:cond delay="676"/>
                                          </p:stCondLst>
                                        </p:cTn>
                                        <p:tgtEl>
                                          <p:spTgt spid="4">
                                            <p:txEl>
                                              <p:pRg st="0" end="0"/>
                                            </p:txEl>
                                          </p:spTgt>
                                        </p:tgtEl>
                                      </p:cBhvr>
                                      <p:to x="100000" y="100000"/>
                                    </p:animScale>
                                    <p:animScale>
                                      <p:cBhvr>
                                        <p:cTn id="32" dur="26">
                                          <p:stCondLst>
                                            <p:cond delay="1312"/>
                                          </p:stCondLst>
                                        </p:cTn>
                                        <p:tgtEl>
                                          <p:spTgt spid="4">
                                            <p:txEl>
                                              <p:pRg st="0" end="0"/>
                                            </p:txEl>
                                          </p:spTgt>
                                        </p:tgtEl>
                                      </p:cBhvr>
                                      <p:to x="100000" y="80000"/>
                                    </p:animScale>
                                    <p:animScale>
                                      <p:cBhvr>
                                        <p:cTn id="33" dur="166" decel="50000">
                                          <p:stCondLst>
                                            <p:cond delay="1338"/>
                                          </p:stCondLst>
                                        </p:cTn>
                                        <p:tgtEl>
                                          <p:spTgt spid="4">
                                            <p:txEl>
                                              <p:pRg st="0" end="0"/>
                                            </p:txEl>
                                          </p:spTgt>
                                        </p:tgtEl>
                                      </p:cBhvr>
                                      <p:to x="100000" y="100000"/>
                                    </p:animScale>
                                    <p:animScale>
                                      <p:cBhvr>
                                        <p:cTn id="34" dur="26">
                                          <p:stCondLst>
                                            <p:cond delay="1642"/>
                                          </p:stCondLst>
                                        </p:cTn>
                                        <p:tgtEl>
                                          <p:spTgt spid="4">
                                            <p:txEl>
                                              <p:pRg st="0" end="0"/>
                                            </p:txEl>
                                          </p:spTgt>
                                        </p:tgtEl>
                                      </p:cBhvr>
                                      <p:to x="100000" y="90000"/>
                                    </p:animScale>
                                    <p:animScale>
                                      <p:cBhvr>
                                        <p:cTn id="35" dur="166" decel="50000">
                                          <p:stCondLst>
                                            <p:cond delay="1668"/>
                                          </p:stCondLst>
                                        </p:cTn>
                                        <p:tgtEl>
                                          <p:spTgt spid="4">
                                            <p:txEl>
                                              <p:pRg st="0" end="0"/>
                                            </p:txEl>
                                          </p:spTgt>
                                        </p:tgtEl>
                                      </p:cBhvr>
                                      <p:to x="100000" y="100000"/>
                                    </p:animScale>
                                    <p:animScale>
                                      <p:cBhvr>
                                        <p:cTn id="36" dur="26">
                                          <p:stCondLst>
                                            <p:cond delay="1808"/>
                                          </p:stCondLst>
                                        </p:cTn>
                                        <p:tgtEl>
                                          <p:spTgt spid="4">
                                            <p:txEl>
                                              <p:pRg st="0" end="0"/>
                                            </p:txEl>
                                          </p:spTgt>
                                        </p:tgtEl>
                                      </p:cBhvr>
                                      <p:to x="100000" y="95000"/>
                                    </p:animScale>
                                    <p:animScale>
                                      <p:cBhvr>
                                        <p:cTn id="37" dur="166" decel="50000">
                                          <p:stCondLst>
                                            <p:cond delay="1834"/>
                                          </p:stCondLst>
                                        </p:cTn>
                                        <p:tgtEl>
                                          <p:spTgt spid="4">
                                            <p:txEl>
                                              <p:pRg st="0" end="0"/>
                                            </p:txEl>
                                          </p:spTgt>
                                        </p:tgtEl>
                                      </p:cBhvr>
                                      <p:to x="100000" y="100000"/>
                                    </p:animScale>
                                  </p:childTnLst>
                                </p:cTn>
                              </p:par>
                            </p:childTnLst>
                          </p:cTn>
                        </p:par>
                        <p:par>
                          <p:cTn id="38" fill="hold">
                            <p:stCondLst>
                              <p:cond delay="5600"/>
                            </p:stCondLst>
                            <p:childTnLst>
                              <p:par>
                                <p:cTn id="39" presetID="56" presetClass="entr" presetSubtype="0" fill="hold" grpId="0" nodeType="afterEffect">
                                  <p:stCondLst>
                                    <p:cond delay="0"/>
                                  </p:stCondLst>
                                  <p:iterate type="wd">
                                    <p:tmPct val="10000"/>
                                  </p:iterate>
                                  <p:childTnLst>
                                    <p:set>
                                      <p:cBhvr>
                                        <p:cTn id="40" dur="1" fill="hold">
                                          <p:stCondLst>
                                            <p:cond delay="0"/>
                                          </p:stCondLst>
                                        </p:cTn>
                                        <p:tgtEl>
                                          <p:spTgt spid="5"/>
                                        </p:tgtEl>
                                        <p:attrNameLst>
                                          <p:attrName>style.visibility</p:attrName>
                                        </p:attrNameLst>
                                      </p:cBhvr>
                                      <p:to>
                                        <p:strVal val="visible"/>
                                      </p:to>
                                    </p:set>
                                    <p:anim by="(-#ppt_w*2)" calcmode="lin" valueType="num">
                                      <p:cBhvr rctx="PPT">
                                        <p:cTn id="41" dur="500" autoRev="1" fill="hold">
                                          <p:stCondLst>
                                            <p:cond delay="0"/>
                                          </p:stCondLst>
                                        </p:cTn>
                                        <p:tgtEl>
                                          <p:spTgt spid="5"/>
                                        </p:tgtEl>
                                        <p:attrNameLst>
                                          <p:attrName>ppt_w</p:attrName>
                                        </p:attrNameLst>
                                      </p:cBhvr>
                                    </p:anim>
                                    <p:anim by="(#ppt_w*0.50)" calcmode="lin" valueType="num">
                                      <p:cBhvr>
                                        <p:cTn id="42" dur="500" decel="50000" autoRev="1" fill="hold">
                                          <p:stCondLst>
                                            <p:cond delay="0"/>
                                          </p:stCondLst>
                                        </p:cTn>
                                        <p:tgtEl>
                                          <p:spTgt spid="5"/>
                                        </p:tgtEl>
                                        <p:attrNameLst>
                                          <p:attrName>ppt_x</p:attrName>
                                        </p:attrNameLst>
                                      </p:cBhvr>
                                    </p:anim>
                                    <p:anim from="(-#ppt_h/2)" to="(#ppt_y)" calcmode="lin" valueType="num">
                                      <p:cBhvr>
                                        <p:cTn id="43" dur="1000" fill="hold">
                                          <p:stCondLst>
                                            <p:cond delay="0"/>
                                          </p:stCondLst>
                                        </p:cTn>
                                        <p:tgtEl>
                                          <p:spTgt spid="5"/>
                                        </p:tgtEl>
                                        <p:attrNameLst>
                                          <p:attrName>ppt_y</p:attrName>
                                        </p:attrNameLst>
                                      </p:cBhvr>
                                    </p:anim>
                                    <p:animRot by="21600000">
                                      <p:cBhvr>
                                        <p:cTn id="44" dur="1000" fill="hold">
                                          <p:stCondLst>
                                            <p:cond delay="0"/>
                                          </p:stCondLst>
                                        </p:cTn>
                                        <p:tgtEl>
                                          <p:spTgt spid="5"/>
                                        </p:tgtEl>
                                        <p:attrNameLst>
                                          <p:attrName>r</p:attrName>
                                        </p:attrNameLst>
                                      </p:cBhvr>
                                    </p:animRot>
                                  </p:childTnLst>
                                </p:cTn>
                              </p:par>
                            </p:childTnLst>
                          </p:cTn>
                        </p:par>
                        <p:par>
                          <p:cTn id="45" fill="hold">
                            <p:stCondLst>
                              <p:cond delay="9500"/>
                            </p:stCondLst>
                            <p:childTnLst>
                              <p:par>
                                <p:cTn id="46" presetID="34" presetClass="emph" presetSubtype="0" fill="hold" grpId="1" nodeType="afterEffect">
                                  <p:stCondLst>
                                    <p:cond delay="0"/>
                                  </p:stCondLst>
                                  <p:iterate type="lt">
                                    <p:tmPct val="10000"/>
                                  </p:iterate>
                                  <p:childTnLst>
                                    <p:animMotion origin="layout" path="M 0.0 0.0 L 0.0 -0.07213" pathEditMode="relative" ptsTypes="">
                                      <p:cBhvr>
                                        <p:cTn id="47" dur="250" accel="50000" decel="50000" autoRev="1" fill="hold">
                                          <p:stCondLst>
                                            <p:cond delay="0"/>
                                          </p:stCondLst>
                                        </p:cTn>
                                        <p:tgtEl>
                                          <p:spTgt spid="4">
                                            <p:txEl>
                                              <p:pRg st="0" end="0"/>
                                            </p:txEl>
                                          </p:spTgt>
                                        </p:tgtEl>
                                        <p:attrNameLst>
                                          <p:attrName>ppt_x</p:attrName>
                                          <p:attrName>ppt_y</p:attrName>
                                        </p:attrNameLst>
                                      </p:cBhvr>
                                    </p:animMotion>
                                    <p:animRot by="1500000">
                                      <p:cBhvr>
                                        <p:cTn id="48" dur="125" fill="hold">
                                          <p:stCondLst>
                                            <p:cond delay="0"/>
                                          </p:stCondLst>
                                        </p:cTn>
                                        <p:tgtEl>
                                          <p:spTgt spid="4">
                                            <p:txEl>
                                              <p:pRg st="0" end="0"/>
                                            </p:txEl>
                                          </p:spTgt>
                                        </p:tgtEl>
                                        <p:attrNameLst>
                                          <p:attrName>r</p:attrName>
                                        </p:attrNameLst>
                                      </p:cBhvr>
                                    </p:animRot>
                                    <p:animRot by="-1500000">
                                      <p:cBhvr>
                                        <p:cTn id="49" dur="125" fill="hold">
                                          <p:stCondLst>
                                            <p:cond delay="125"/>
                                          </p:stCondLst>
                                        </p:cTn>
                                        <p:tgtEl>
                                          <p:spTgt spid="4">
                                            <p:txEl>
                                              <p:pRg st="0" end="0"/>
                                            </p:txEl>
                                          </p:spTgt>
                                        </p:tgtEl>
                                        <p:attrNameLst>
                                          <p:attrName>r</p:attrName>
                                        </p:attrNameLst>
                                      </p:cBhvr>
                                    </p:animRot>
                                    <p:animRot by="-1500000">
                                      <p:cBhvr>
                                        <p:cTn id="50" dur="125" fill="hold">
                                          <p:stCondLst>
                                            <p:cond delay="250"/>
                                          </p:stCondLst>
                                        </p:cTn>
                                        <p:tgtEl>
                                          <p:spTgt spid="4">
                                            <p:txEl>
                                              <p:pRg st="0" end="0"/>
                                            </p:txEl>
                                          </p:spTgt>
                                        </p:tgtEl>
                                        <p:attrNameLst>
                                          <p:attrName>r</p:attrName>
                                        </p:attrNameLst>
                                      </p:cBhvr>
                                    </p:animRot>
                                    <p:animRot by="1500000">
                                      <p:cBhvr>
                                        <p:cTn id="51" dur="125" fill="hold">
                                          <p:stCondLst>
                                            <p:cond delay="375"/>
                                          </p:stCondLst>
                                        </p:cTn>
                                        <p:tgtEl>
                                          <p:spTgt spid="4">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4" grpId="1" uiExpand="1" build="allAtOnce"/>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29450" y="702860"/>
            <a:ext cx="2569293" cy="353943"/>
          </a:xfrm>
          <a:prstGeom prst="rect">
            <a:avLst/>
          </a:prstGeom>
          <a:noFill/>
        </p:spPr>
        <p:txBody>
          <a:bodyPr wrap="none" rtlCol="0">
            <a:spAutoFit/>
          </a:bodyPr>
          <a:lstStyle/>
          <a:p>
            <a:r>
              <a:rPr lang="en-CA" dirty="0" smtClean="0"/>
              <a:t>Scheduler Web Application</a:t>
            </a:r>
            <a:endParaRPr lang="en-CA" dirty="0"/>
          </a:p>
        </p:txBody>
      </p:sp>
      <p:sp>
        <p:nvSpPr>
          <p:cNvPr id="5" name="TextBox 4"/>
          <p:cNvSpPr txBox="1"/>
          <p:nvPr/>
        </p:nvSpPr>
        <p:spPr>
          <a:xfrm>
            <a:off x="5345373" y="288878"/>
            <a:ext cx="2138727" cy="353943"/>
          </a:xfrm>
          <a:prstGeom prst="rect">
            <a:avLst/>
          </a:prstGeom>
          <a:noFill/>
        </p:spPr>
        <p:txBody>
          <a:bodyPr wrap="none" rtlCol="0">
            <a:spAutoFit/>
          </a:bodyPr>
          <a:lstStyle/>
          <a:p>
            <a:r>
              <a:rPr lang="en-CA" dirty="0" smtClean="0"/>
              <a:t>Scheduler Mobile App</a:t>
            </a:r>
            <a:endParaRPr lang="en-CA" dirty="0"/>
          </a:p>
        </p:txBody>
      </p:sp>
      <p:sp>
        <p:nvSpPr>
          <p:cNvPr id="6" name="Rectangle 5"/>
          <p:cNvSpPr/>
          <p:nvPr/>
        </p:nvSpPr>
        <p:spPr>
          <a:xfrm rot="21280190">
            <a:off x="1256003" y="220596"/>
            <a:ext cx="3165645" cy="821073"/>
          </a:xfrm>
          <a:prstGeom prst="rect">
            <a:avLst/>
          </a:prstGeom>
          <a:scene3d>
            <a:camera prst="perspectiveRight"/>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lIns="81614" tIns="40806" rIns="81614" bIns="40806">
            <a:spAutoFit/>
            <a:scene3d>
              <a:camera prst="perspectiveRight"/>
              <a:lightRig rig="contrasting" dir="t">
                <a:rot lat="0" lon="0" rev="4500000"/>
              </a:lightRig>
            </a:scene3d>
            <a:sp3d extrusionH="57150" contourW="6350" prstMaterial="metal">
              <a:bevelT w="127000" h="31750" prst="divot"/>
              <a:contourClr>
                <a:schemeClr val="accent1">
                  <a:shade val="75000"/>
                </a:schemeClr>
              </a:contourClr>
            </a:sp3d>
          </a:bodyPr>
          <a:lstStyle/>
          <a:p>
            <a:pPr algn="ctr"/>
            <a:r>
              <a:rPr lang="en-US" sz="48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outerShdw blurRad="50800" dist="38100" dir="2700000" algn="tl" rotWithShape="0">
                    <a:prstClr val="black">
                      <a:alpha val="40000"/>
                    </a:prstClr>
                  </a:outerShdw>
                </a:effectLst>
              </a:rPr>
              <a:t>Scheduler</a:t>
            </a:r>
          </a:p>
        </p:txBody>
      </p:sp>
      <p:sp>
        <p:nvSpPr>
          <p:cNvPr id="7" name="TextBox 6"/>
          <p:cNvSpPr txBox="1"/>
          <p:nvPr/>
        </p:nvSpPr>
        <p:spPr>
          <a:xfrm>
            <a:off x="150123" y="1385247"/>
            <a:ext cx="3408947" cy="584775"/>
          </a:xfrm>
          <a:prstGeom prst="rect">
            <a:avLst/>
          </a:prstGeom>
          <a:noFill/>
        </p:spPr>
        <p:txBody>
          <a:bodyPr wrap="none" rtlCol="0">
            <a:spAutoFit/>
          </a:bodyPr>
          <a:lstStyle/>
          <a:p>
            <a:r>
              <a:rPr lang="en-CA" sz="3200" dirty="0" smtClean="0"/>
              <a:t>Issues Encountered</a:t>
            </a:r>
            <a:endParaRPr lang="en-CA" sz="3200" dirty="0"/>
          </a:p>
        </p:txBody>
      </p:sp>
      <p:graphicFrame>
        <p:nvGraphicFramePr>
          <p:cNvPr id="2" name="Diagram 1"/>
          <p:cNvGraphicFramePr/>
          <p:nvPr>
            <p:extLst>
              <p:ext uri="{D42A27DB-BD31-4B8C-83A1-F6EECF244321}">
                <p14:modId xmlns:p14="http://schemas.microsoft.com/office/powerpoint/2010/main" val="4239852680"/>
              </p:ext>
            </p:extLst>
          </p:nvPr>
        </p:nvGraphicFramePr>
        <p:xfrm>
          <a:off x="947432" y="2023711"/>
          <a:ext cx="7576374" cy="50509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p:cNvSpPr txBox="1"/>
          <p:nvPr/>
        </p:nvSpPr>
        <p:spPr>
          <a:xfrm>
            <a:off x="4943061" y="6844096"/>
            <a:ext cx="4818490" cy="615553"/>
          </a:xfrm>
          <a:prstGeom prst="rect">
            <a:avLst/>
          </a:prstGeom>
          <a:noFill/>
        </p:spPr>
        <p:txBody>
          <a:bodyPr wrap="square" rtlCol="0">
            <a:spAutoFit/>
          </a:bodyPr>
          <a:lstStyle/>
          <a:p>
            <a:r>
              <a:rPr lang="en-CA" dirty="0" smtClean="0"/>
              <a:t>Link to our pivotal tracker project :-</a:t>
            </a:r>
          </a:p>
          <a:p>
            <a:r>
              <a:rPr lang="en-CA" dirty="0">
                <a:solidFill>
                  <a:schemeClr val="tx2">
                    <a:lumMod val="20000"/>
                    <a:lumOff val="80000"/>
                  </a:schemeClr>
                </a:solidFill>
              </a:rPr>
              <a:t>https://www.pivotaltracker.com/s/projects/909496</a:t>
            </a:r>
          </a:p>
        </p:txBody>
      </p:sp>
    </p:spTree>
    <p:extLst>
      <p:ext uri="{BB962C8B-B14F-4D97-AF65-F5344CB8AC3E}">
        <p14:creationId xmlns:p14="http://schemas.microsoft.com/office/powerpoint/2010/main" val="145229519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29450" y="702860"/>
            <a:ext cx="2569293" cy="353943"/>
          </a:xfrm>
          <a:prstGeom prst="rect">
            <a:avLst/>
          </a:prstGeom>
          <a:noFill/>
        </p:spPr>
        <p:txBody>
          <a:bodyPr wrap="none" rtlCol="0">
            <a:spAutoFit/>
          </a:bodyPr>
          <a:lstStyle/>
          <a:p>
            <a:r>
              <a:rPr lang="en-CA" dirty="0" smtClean="0"/>
              <a:t>Scheduler Web Application</a:t>
            </a:r>
            <a:endParaRPr lang="en-CA" dirty="0"/>
          </a:p>
        </p:txBody>
      </p:sp>
      <p:sp>
        <p:nvSpPr>
          <p:cNvPr id="5" name="TextBox 4"/>
          <p:cNvSpPr txBox="1"/>
          <p:nvPr/>
        </p:nvSpPr>
        <p:spPr>
          <a:xfrm>
            <a:off x="5345373" y="288878"/>
            <a:ext cx="2138727" cy="353943"/>
          </a:xfrm>
          <a:prstGeom prst="rect">
            <a:avLst/>
          </a:prstGeom>
          <a:noFill/>
        </p:spPr>
        <p:txBody>
          <a:bodyPr wrap="none" rtlCol="0">
            <a:spAutoFit/>
          </a:bodyPr>
          <a:lstStyle/>
          <a:p>
            <a:r>
              <a:rPr lang="en-CA" dirty="0" smtClean="0"/>
              <a:t>Scheduler Mobile App</a:t>
            </a:r>
            <a:endParaRPr lang="en-CA" dirty="0"/>
          </a:p>
        </p:txBody>
      </p:sp>
      <p:sp>
        <p:nvSpPr>
          <p:cNvPr id="6" name="Rectangle 5"/>
          <p:cNvSpPr/>
          <p:nvPr/>
        </p:nvSpPr>
        <p:spPr>
          <a:xfrm rot="21280190">
            <a:off x="1256003" y="220596"/>
            <a:ext cx="3165645" cy="821073"/>
          </a:xfrm>
          <a:prstGeom prst="rect">
            <a:avLst/>
          </a:prstGeom>
          <a:scene3d>
            <a:camera prst="perspectiveRight"/>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lIns="81614" tIns="40806" rIns="81614" bIns="40806">
            <a:spAutoFit/>
            <a:scene3d>
              <a:camera prst="perspectiveRight"/>
              <a:lightRig rig="contrasting" dir="t">
                <a:rot lat="0" lon="0" rev="4500000"/>
              </a:lightRig>
            </a:scene3d>
            <a:sp3d extrusionH="57150" contourW="6350" prstMaterial="metal">
              <a:bevelT w="127000" h="31750" prst="divot"/>
              <a:contourClr>
                <a:schemeClr val="accent1">
                  <a:shade val="75000"/>
                </a:schemeClr>
              </a:contourClr>
            </a:sp3d>
          </a:bodyPr>
          <a:lstStyle/>
          <a:p>
            <a:pPr algn="ctr"/>
            <a:r>
              <a:rPr lang="en-US" sz="48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outerShdw blurRad="50800" dist="38100" dir="2700000" algn="tl" rotWithShape="0">
                    <a:prstClr val="black">
                      <a:alpha val="40000"/>
                    </a:prstClr>
                  </a:outerShdw>
                </a:effectLst>
              </a:rPr>
              <a:t>Scheduler</a:t>
            </a:r>
          </a:p>
        </p:txBody>
      </p:sp>
      <p:sp>
        <p:nvSpPr>
          <p:cNvPr id="7" name="TextBox 6"/>
          <p:cNvSpPr txBox="1"/>
          <p:nvPr/>
        </p:nvSpPr>
        <p:spPr>
          <a:xfrm>
            <a:off x="150123" y="1385247"/>
            <a:ext cx="5118965" cy="584775"/>
          </a:xfrm>
          <a:prstGeom prst="rect">
            <a:avLst/>
          </a:prstGeom>
          <a:noFill/>
        </p:spPr>
        <p:txBody>
          <a:bodyPr wrap="none" rtlCol="0">
            <a:spAutoFit/>
          </a:bodyPr>
          <a:lstStyle/>
          <a:p>
            <a:r>
              <a:rPr lang="en-CA" sz="3200" dirty="0" smtClean="0"/>
              <a:t>Appointment Booking System</a:t>
            </a:r>
            <a:endParaRPr lang="en-CA" sz="32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91" y="1916264"/>
            <a:ext cx="8483976" cy="5231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556592" y="3108961"/>
            <a:ext cx="8468138" cy="1948070"/>
          </a:xfrm>
          <a:prstGeom prst="rect">
            <a:avLst/>
          </a:prstGeom>
          <a:solidFill>
            <a:schemeClr val="accent2">
              <a:alpha val="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9869192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29450" y="702860"/>
            <a:ext cx="2569293" cy="353943"/>
          </a:xfrm>
          <a:prstGeom prst="rect">
            <a:avLst/>
          </a:prstGeom>
          <a:noFill/>
        </p:spPr>
        <p:txBody>
          <a:bodyPr wrap="none" rtlCol="0">
            <a:spAutoFit/>
          </a:bodyPr>
          <a:lstStyle/>
          <a:p>
            <a:r>
              <a:rPr lang="en-CA" dirty="0" smtClean="0"/>
              <a:t>Scheduler Web Application</a:t>
            </a:r>
            <a:endParaRPr lang="en-CA" dirty="0"/>
          </a:p>
        </p:txBody>
      </p:sp>
      <p:sp>
        <p:nvSpPr>
          <p:cNvPr id="5" name="TextBox 4"/>
          <p:cNvSpPr txBox="1"/>
          <p:nvPr/>
        </p:nvSpPr>
        <p:spPr>
          <a:xfrm>
            <a:off x="5345373" y="288878"/>
            <a:ext cx="2138727" cy="353943"/>
          </a:xfrm>
          <a:prstGeom prst="rect">
            <a:avLst/>
          </a:prstGeom>
          <a:noFill/>
        </p:spPr>
        <p:txBody>
          <a:bodyPr wrap="none" rtlCol="0">
            <a:spAutoFit/>
          </a:bodyPr>
          <a:lstStyle/>
          <a:p>
            <a:r>
              <a:rPr lang="en-CA" dirty="0" smtClean="0"/>
              <a:t>Scheduler Mobile App</a:t>
            </a:r>
            <a:endParaRPr lang="en-CA" dirty="0"/>
          </a:p>
        </p:txBody>
      </p:sp>
      <p:sp>
        <p:nvSpPr>
          <p:cNvPr id="6" name="Rectangle 5"/>
          <p:cNvSpPr/>
          <p:nvPr/>
        </p:nvSpPr>
        <p:spPr>
          <a:xfrm rot="21280190">
            <a:off x="1256003" y="220596"/>
            <a:ext cx="3165645" cy="821073"/>
          </a:xfrm>
          <a:prstGeom prst="rect">
            <a:avLst/>
          </a:prstGeom>
          <a:scene3d>
            <a:camera prst="perspectiveRight"/>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lIns="81614" tIns="40806" rIns="81614" bIns="40806">
            <a:spAutoFit/>
            <a:scene3d>
              <a:camera prst="perspectiveRight"/>
              <a:lightRig rig="contrasting" dir="t">
                <a:rot lat="0" lon="0" rev="4500000"/>
              </a:lightRig>
            </a:scene3d>
            <a:sp3d extrusionH="57150" contourW="6350" prstMaterial="metal">
              <a:bevelT w="127000" h="31750" prst="divot"/>
              <a:contourClr>
                <a:schemeClr val="accent1">
                  <a:shade val="75000"/>
                </a:schemeClr>
              </a:contourClr>
            </a:sp3d>
          </a:bodyPr>
          <a:lstStyle/>
          <a:p>
            <a:pPr algn="ctr"/>
            <a:r>
              <a:rPr lang="en-US" sz="48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outerShdw blurRad="50800" dist="38100" dir="2700000" algn="tl" rotWithShape="0">
                    <a:prstClr val="black">
                      <a:alpha val="40000"/>
                    </a:prstClr>
                  </a:outerShdw>
                </a:effectLst>
              </a:rPr>
              <a:t>Scheduler</a:t>
            </a:r>
          </a:p>
        </p:txBody>
      </p:sp>
      <p:sp>
        <p:nvSpPr>
          <p:cNvPr id="7" name="TextBox 6"/>
          <p:cNvSpPr txBox="1"/>
          <p:nvPr/>
        </p:nvSpPr>
        <p:spPr>
          <a:xfrm>
            <a:off x="150123" y="1385247"/>
            <a:ext cx="7141763" cy="584775"/>
          </a:xfrm>
          <a:prstGeom prst="rect">
            <a:avLst/>
          </a:prstGeom>
          <a:noFill/>
        </p:spPr>
        <p:txBody>
          <a:bodyPr wrap="none" rtlCol="0">
            <a:spAutoFit/>
          </a:bodyPr>
          <a:lstStyle/>
          <a:p>
            <a:r>
              <a:rPr lang="en-CA" sz="3200" dirty="0" smtClean="0"/>
              <a:t>Announcements and Notifications System</a:t>
            </a:r>
            <a:endParaRPr lang="en-CA" sz="3200" dirty="0"/>
          </a:p>
        </p:txBody>
      </p:sp>
      <p:pic>
        <p:nvPicPr>
          <p:cNvPr id="5122" name="Picture 2" descr="C:\Users\shali_000\Downloads\Google Cloud Messag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4494" y="1940118"/>
            <a:ext cx="7102570" cy="5134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78969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29450" y="702860"/>
            <a:ext cx="2569293" cy="353943"/>
          </a:xfrm>
          <a:prstGeom prst="rect">
            <a:avLst/>
          </a:prstGeom>
          <a:noFill/>
        </p:spPr>
        <p:txBody>
          <a:bodyPr wrap="none" rtlCol="0">
            <a:spAutoFit/>
          </a:bodyPr>
          <a:lstStyle/>
          <a:p>
            <a:r>
              <a:rPr lang="en-CA" dirty="0" smtClean="0"/>
              <a:t>Scheduler Web Application</a:t>
            </a:r>
            <a:endParaRPr lang="en-CA" dirty="0"/>
          </a:p>
        </p:txBody>
      </p:sp>
      <p:sp>
        <p:nvSpPr>
          <p:cNvPr id="5" name="TextBox 4"/>
          <p:cNvSpPr txBox="1"/>
          <p:nvPr/>
        </p:nvSpPr>
        <p:spPr>
          <a:xfrm>
            <a:off x="5345373" y="288878"/>
            <a:ext cx="2138727" cy="353943"/>
          </a:xfrm>
          <a:prstGeom prst="rect">
            <a:avLst/>
          </a:prstGeom>
          <a:noFill/>
        </p:spPr>
        <p:txBody>
          <a:bodyPr wrap="none" rtlCol="0">
            <a:spAutoFit/>
          </a:bodyPr>
          <a:lstStyle/>
          <a:p>
            <a:r>
              <a:rPr lang="en-CA" dirty="0" smtClean="0"/>
              <a:t>Scheduler Mobile App</a:t>
            </a:r>
            <a:endParaRPr lang="en-CA" dirty="0"/>
          </a:p>
        </p:txBody>
      </p:sp>
      <p:sp>
        <p:nvSpPr>
          <p:cNvPr id="6" name="Rectangle 5"/>
          <p:cNvSpPr/>
          <p:nvPr/>
        </p:nvSpPr>
        <p:spPr>
          <a:xfrm rot="21280190">
            <a:off x="1256003" y="220596"/>
            <a:ext cx="3165645" cy="821073"/>
          </a:xfrm>
          <a:prstGeom prst="rect">
            <a:avLst/>
          </a:prstGeom>
          <a:scene3d>
            <a:camera prst="perspectiveRight"/>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lIns="81614" tIns="40806" rIns="81614" bIns="40806">
            <a:spAutoFit/>
            <a:scene3d>
              <a:camera prst="perspectiveRight"/>
              <a:lightRig rig="contrasting" dir="t">
                <a:rot lat="0" lon="0" rev="4500000"/>
              </a:lightRig>
            </a:scene3d>
            <a:sp3d extrusionH="57150" contourW="6350" prstMaterial="metal">
              <a:bevelT w="127000" h="31750" prst="divot"/>
              <a:contourClr>
                <a:schemeClr val="accent1">
                  <a:shade val="75000"/>
                </a:schemeClr>
              </a:contourClr>
            </a:sp3d>
          </a:bodyPr>
          <a:lstStyle/>
          <a:p>
            <a:pPr algn="ctr"/>
            <a:r>
              <a:rPr lang="en-US" sz="48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outerShdw blurRad="50800" dist="38100" dir="2700000" algn="tl" rotWithShape="0">
                    <a:prstClr val="black">
                      <a:alpha val="40000"/>
                    </a:prstClr>
                  </a:outerShdw>
                </a:effectLst>
              </a:rPr>
              <a:t>Scheduler</a:t>
            </a:r>
          </a:p>
        </p:txBody>
      </p:sp>
      <p:sp>
        <p:nvSpPr>
          <p:cNvPr id="7" name="TextBox 6"/>
          <p:cNvSpPr txBox="1"/>
          <p:nvPr/>
        </p:nvSpPr>
        <p:spPr>
          <a:xfrm>
            <a:off x="150123" y="1385247"/>
            <a:ext cx="3566810" cy="584775"/>
          </a:xfrm>
          <a:prstGeom prst="rect">
            <a:avLst/>
          </a:prstGeom>
          <a:noFill/>
        </p:spPr>
        <p:txBody>
          <a:bodyPr wrap="none" rtlCol="0">
            <a:spAutoFit/>
          </a:bodyPr>
          <a:lstStyle/>
          <a:p>
            <a:r>
              <a:rPr lang="en-CA" sz="3200" dirty="0" smtClean="0"/>
              <a:t>Prioritization Stories</a:t>
            </a:r>
            <a:endParaRPr lang="en-CA" sz="3200" dirty="0"/>
          </a:p>
        </p:txBody>
      </p:sp>
      <p:graphicFrame>
        <p:nvGraphicFramePr>
          <p:cNvPr id="2" name="Diagram 1"/>
          <p:cNvGraphicFramePr/>
          <p:nvPr>
            <p:extLst>
              <p:ext uri="{D42A27DB-BD31-4B8C-83A1-F6EECF244321}">
                <p14:modId xmlns:p14="http://schemas.microsoft.com/office/powerpoint/2010/main" val="3023023588"/>
              </p:ext>
            </p:extLst>
          </p:nvPr>
        </p:nvGraphicFramePr>
        <p:xfrm>
          <a:off x="222637" y="2067265"/>
          <a:ext cx="9207609" cy="47629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p:cNvSpPr txBox="1"/>
          <p:nvPr/>
        </p:nvSpPr>
        <p:spPr>
          <a:xfrm>
            <a:off x="4943061" y="6844096"/>
            <a:ext cx="4818490" cy="615553"/>
          </a:xfrm>
          <a:prstGeom prst="rect">
            <a:avLst/>
          </a:prstGeom>
          <a:noFill/>
        </p:spPr>
        <p:txBody>
          <a:bodyPr wrap="square" rtlCol="0">
            <a:spAutoFit/>
          </a:bodyPr>
          <a:lstStyle/>
          <a:p>
            <a:r>
              <a:rPr lang="en-CA" dirty="0" smtClean="0"/>
              <a:t>Link to our pivotal tracker project :-</a:t>
            </a:r>
          </a:p>
          <a:p>
            <a:r>
              <a:rPr lang="en-CA" dirty="0">
                <a:solidFill>
                  <a:schemeClr val="tx2">
                    <a:lumMod val="20000"/>
                    <a:lumOff val="80000"/>
                  </a:schemeClr>
                </a:solidFill>
              </a:rPr>
              <a:t>https://www.pivotaltracker.com/s/projects/909496</a:t>
            </a:r>
          </a:p>
        </p:txBody>
      </p:sp>
    </p:spTree>
    <p:extLst>
      <p:ext uri="{BB962C8B-B14F-4D97-AF65-F5344CB8AC3E}">
        <p14:creationId xmlns:p14="http://schemas.microsoft.com/office/powerpoint/2010/main" val="265877567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29450" y="702860"/>
            <a:ext cx="2569293" cy="353943"/>
          </a:xfrm>
          <a:prstGeom prst="rect">
            <a:avLst/>
          </a:prstGeom>
          <a:noFill/>
        </p:spPr>
        <p:txBody>
          <a:bodyPr wrap="none" rtlCol="0">
            <a:spAutoFit/>
          </a:bodyPr>
          <a:lstStyle/>
          <a:p>
            <a:r>
              <a:rPr lang="en-CA" dirty="0" smtClean="0"/>
              <a:t>Scheduler Web Application</a:t>
            </a:r>
            <a:endParaRPr lang="en-CA" dirty="0"/>
          </a:p>
        </p:txBody>
      </p:sp>
      <p:sp>
        <p:nvSpPr>
          <p:cNvPr id="5" name="TextBox 4"/>
          <p:cNvSpPr txBox="1"/>
          <p:nvPr/>
        </p:nvSpPr>
        <p:spPr>
          <a:xfrm>
            <a:off x="5345373" y="288878"/>
            <a:ext cx="2138727" cy="353943"/>
          </a:xfrm>
          <a:prstGeom prst="rect">
            <a:avLst/>
          </a:prstGeom>
          <a:noFill/>
        </p:spPr>
        <p:txBody>
          <a:bodyPr wrap="none" rtlCol="0">
            <a:spAutoFit/>
          </a:bodyPr>
          <a:lstStyle/>
          <a:p>
            <a:r>
              <a:rPr lang="en-CA" dirty="0" smtClean="0"/>
              <a:t>Scheduler Mobile App</a:t>
            </a:r>
            <a:endParaRPr lang="en-CA" dirty="0"/>
          </a:p>
        </p:txBody>
      </p:sp>
      <p:sp>
        <p:nvSpPr>
          <p:cNvPr id="6" name="Rectangle 5"/>
          <p:cNvSpPr/>
          <p:nvPr/>
        </p:nvSpPr>
        <p:spPr>
          <a:xfrm rot="21280190">
            <a:off x="1256003" y="220596"/>
            <a:ext cx="3165645" cy="821073"/>
          </a:xfrm>
          <a:prstGeom prst="rect">
            <a:avLst/>
          </a:prstGeom>
          <a:scene3d>
            <a:camera prst="perspectiveRight"/>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lIns="81614" tIns="40806" rIns="81614" bIns="40806">
            <a:spAutoFit/>
            <a:scene3d>
              <a:camera prst="perspectiveRight"/>
              <a:lightRig rig="contrasting" dir="t">
                <a:rot lat="0" lon="0" rev="4500000"/>
              </a:lightRig>
            </a:scene3d>
            <a:sp3d extrusionH="57150" contourW="6350" prstMaterial="metal">
              <a:bevelT w="127000" h="31750" prst="divot"/>
              <a:contourClr>
                <a:schemeClr val="accent1">
                  <a:shade val="75000"/>
                </a:schemeClr>
              </a:contourClr>
            </a:sp3d>
          </a:bodyPr>
          <a:lstStyle/>
          <a:p>
            <a:pPr algn="ctr"/>
            <a:r>
              <a:rPr lang="en-US" sz="48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outerShdw blurRad="50800" dist="38100" dir="2700000" algn="tl" rotWithShape="0">
                    <a:prstClr val="black">
                      <a:alpha val="40000"/>
                    </a:prstClr>
                  </a:outerShdw>
                </a:effectLst>
              </a:rPr>
              <a:t>Scheduler</a:t>
            </a:r>
          </a:p>
        </p:txBody>
      </p:sp>
      <p:sp>
        <p:nvSpPr>
          <p:cNvPr id="7" name="TextBox 6"/>
          <p:cNvSpPr txBox="1"/>
          <p:nvPr/>
        </p:nvSpPr>
        <p:spPr>
          <a:xfrm>
            <a:off x="150123" y="1385247"/>
            <a:ext cx="1029449" cy="584775"/>
          </a:xfrm>
          <a:prstGeom prst="rect">
            <a:avLst/>
          </a:prstGeom>
          <a:noFill/>
        </p:spPr>
        <p:txBody>
          <a:bodyPr wrap="none" rtlCol="0">
            <a:spAutoFit/>
          </a:bodyPr>
          <a:lstStyle/>
          <a:p>
            <a:r>
              <a:rPr lang="en-CA" sz="3200" dirty="0" smtClean="0"/>
              <a:t>Epics</a:t>
            </a:r>
            <a:endParaRPr lang="en-CA" sz="3200" dirty="0"/>
          </a:p>
        </p:txBody>
      </p:sp>
      <p:sp>
        <p:nvSpPr>
          <p:cNvPr id="2" name="TextBox 1"/>
          <p:cNvSpPr txBox="1"/>
          <p:nvPr/>
        </p:nvSpPr>
        <p:spPr>
          <a:xfrm>
            <a:off x="278296" y="1924219"/>
            <a:ext cx="7756932" cy="353943"/>
          </a:xfrm>
          <a:prstGeom prst="rect">
            <a:avLst/>
          </a:prstGeom>
          <a:noFill/>
        </p:spPr>
        <p:txBody>
          <a:bodyPr wrap="none" rtlCol="0">
            <a:spAutoFit/>
          </a:bodyPr>
          <a:lstStyle/>
          <a:p>
            <a:r>
              <a:rPr lang="en-CA" dirty="0" smtClean="0"/>
              <a:t>Epics were created based on modular functionality that represents significant feature.</a:t>
            </a:r>
            <a:endParaRPr lang="en-CA" dirty="0"/>
          </a:p>
        </p:txBody>
      </p:sp>
      <p:graphicFrame>
        <p:nvGraphicFramePr>
          <p:cNvPr id="3" name="Diagram 2"/>
          <p:cNvGraphicFramePr/>
          <p:nvPr>
            <p:extLst>
              <p:ext uri="{D42A27DB-BD31-4B8C-83A1-F6EECF244321}">
                <p14:modId xmlns:p14="http://schemas.microsoft.com/office/powerpoint/2010/main" val="157915597"/>
              </p:ext>
            </p:extLst>
          </p:nvPr>
        </p:nvGraphicFramePr>
        <p:xfrm>
          <a:off x="850790" y="2266123"/>
          <a:ext cx="8309113" cy="47389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p:cNvSpPr txBox="1"/>
          <p:nvPr/>
        </p:nvSpPr>
        <p:spPr>
          <a:xfrm>
            <a:off x="4943061" y="6844096"/>
            <a:ext cx="4818490" cy="615553"/>
          </a:xfrm>
          <a:prstGeom prst="rect">
            <a:avLst/>
          </a:prstGeom>
          <a:noFill/>
        </p:spPr>
        <p:txBody>
          <a:bodyPr wrap="square" rtlCol="0">
            <a:spAutoFit/>
          </a:bodyPr>
          <a:lstStyle/>
          <a:p>
            <a:r>
              <a:rPr lang="en-CA" dirty="0" smtClean="0"/>
              <a:t>Link to our pivotal tracker project :-</a:t>
            </a:r>
          </a:p>
          <a:p>
            <a:r>
              <a:rPr lang="en-CA" dirty="0">
                <a:solidFill>
                  <a:schemeClr val="tx2">
                    <a:lumMod val="20000"/>
                    <a:lumOff val="80000"/>
                  </a:schemeClr>
                </a:solidFill>
              </a:rPr>
              <a:t>https://www.pivotaltracker.com/s/projects/909496</a:t>
            </a:r>
          </a:p>
        </p:txBody>
      </p:sp>
    </p:spTree>
    <p:extLst>
      <p:ext uri="{BB962C8B-B14F-4D97-AF65-F5344CB8AC3E}">
        <p14:creationId xmlns:p14="http://schemas.microsoft.com/office/powerpoint/2010/main" val="224179731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29450" y="702860"/>
            <a:ext cx="2569293" cy="353943"/>
          </a:xfrm>
          <a:prstGeom prst="rect">
            <a:avLst/>
          </a:prstGeom>
          <a:noFill/>
        </p:spPr>
        <p:txBody>
          <a:bodyPr wrap="none" rtlCol="0">
            <a:spAutoFit/>
          </a:bodyPr>
          <a:lstStyle/>
          <a:p>
            <a:r>
              <a:rPr lang="en-CA" dirty="0" smtClean="0"/>
              <a:t>Scheduler Web Application</a:t>
            </a:r>
            <a:endParaRPr lang="en-CA" dirty="0"/>
          </a:p>
        </p:txBody>
      </p:sp>
      <p:sp>
        <p:nvSpPr>
          <p:cNvPr id="5" name="TextBox 4"/>
          <p:cNvSpPr txBox="1"/>
          <p:nvPr/>
        </p:nvSpPr>
        <p:spPr>
          <a:xfrm>
            <a:off x="5345373" y="288878"/>
            <a:ext cx="2138727" cy="353943"/>
          </a:xfrm>
          <a:prstGeom prst="rect">
            <a:avLst/>
          </a:prstGeom>
          <a:noFill/>
        </p:spPr>
        <p:txBody>
          <a:bodyPr wrap="none" rtlCol="0">
            <a:spAutoFit/>
          </a:bodyPr>
          <a:lstStyle/>
          <a:p>
            <a:r>
              <a:rPr lang="en-CA" dirty="0" smtClean="0"/>
              <a:t>Scheduler Mobile App</a:t>
            </a:r>
            <a:endParaRPr lang="en-CA" dirty="0"/>
          </a:p>
        </p:txBody>
      </p:sp>
      <p:sp>
        <p:nvSpPr>
          <p:cNvPr id="6" name="Rectangle 5"/>
          <p:cNvSpPr/>
          <p:nvPr/>
        </p:nvSpPr>
        <p:spPr>
          <a:xfrm rot="21280190">
            <a:off x="1256003" y="220596"/>
            <a:ext cx="3165645" cy="821073"/>
          </a:xfrm>
          <a:prstGeom prst="rect">
            <a:avLst/>
          </a:prstGeom>
          <a:scene3d>
            <a:camera prst="perspectiveRight"/>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lIns="81614" tIns="40806" rIns="81614" bIns="40806">
            <a:spAutoFit/>
            <a:scene3d>
              <a:camera prst="perspectiveRight"/>
              <a:lightRig rig="contrasting" dir="t">
                <a:rot lat="0" lon="0" rev="4500000"/>
              </a:lightRig>
            </a:scene3d>
            <a:sp3d extrusionH="57150" contourW="6350" prstMaterial="metal">
              <a:bevelT w="127000" h="31750" prst="divot"/>
              <a:contourClr>
                <a:schemeClr val="accent1">
                  <a:shade val="75000"/>
                </a:schemeClr>
              </a:contourClr>
            </a:sp3d>
          </a:bodyPr>
          <a:lstStyle/>
          <a:p>
            <a:pPr algn="ctr"/>
            <a:r>
              <a:rPr lang="en-US" sz="48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outerShdw blurRad="50800" dist="38100" dir="2700000" algn="tl" rotWithShape="0">
                    <a:prstClr val="black">
                      <a:alpha val="40000"/>
                    </a:prstClr>
                  </a:outerShdw>
                </a:effectLst>
              </a:rPr>
              <a:t>Scheduler</a:t>
            </a:r>
          </a:p>
        </p:txBody>
      </p:sp>
      <p:sp>
        <p:nvSpPr>
          <p:cNvPr id="7" name="TextBox 6"/>
          <p:cNvSpPr txBox="1"/>
          <p:nvPr/>
        </p:nvSpPr>
        <p:spPr>
          <a:xfrm>
            <a:off x="150123" y="1385247"/>
            <a:ext cx="4394921" cy="584775"/>
          </a:xfrm>
          <a:prstGeom prst="rect">
            <a:avLst/>
          </a:prstGeom>
          <a:noFill/>
        </p:spPr>
        <p:txBody>
          <a:bodyPr wrap="none" rtlCol="0">
            <a:spAutoFit/>
          </a:bodyPr>
          <a:lstStyle/>
          <a:p>
            <a:r>
              <a:rPr lang="en-CA" sz="3200" dirty="0" smtClean="0"/>
              <a:t>Release Burn down Chart</a:t>
            </a:r>
            <a:endParaRPr lang="en-CA" sz="3200" dirty="0"/>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006" y="2282023"/>
            <a:ext cx="9633882" cy="4667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4943061" y="6844096"/>
            <a:ext cx="4818490" cy="615553"/>
          </a:xfrm>
          <a:prstGeom prst="rect">
            <a:avLst/>
          </a:prstGeom>
          <a:noFill/>
        </p:spPr>
        <p:txBody>
          <a:bodyPr wrap="square" rtlCol="0">
            <a:spAutoFit/>
          </a:bodyPr>
          <a:lstStyle/>
          <a:p>
            <a:r>
              <a:rPr lang="en-CA" dirty="0" smtClean="0"/>
              <a:t>Link to our pivotal tracker project :-</a:t>
            </a:r>
          </a:p>
          <a:p>
            <a:r>
              <a:rPr lang="en-CA" dirty="0">
                <a:solidFill>
                  <a:schemeClr val="tx2">
                    <a:lumMod val="20000"/>
                    <a:lumOff val="80000"/>
                  </a:schemeClr>
                </a:solidFill>
              </a:rPr>
              <a:t>https://www.pivotaltracker.com/s/projects/909496</a:t>
            </a:r>
          </a:p>
        </p:txBody>
      </p:sp>
    </p:spTree>
    <p:extLst>
      <p:ext uri="{BB962C8B-B14F-4D97-AF65-F5344CB8AC3E}">
        <p14:creationId xmlns:p14="http://schemas.microsoft.com/office/powerpoint/2010/main" val="159960231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29450" y="702860"/>
            <a:ext cx="2569293" cy="353943"/>
          </a:xfrm>
          <a:prstGeom prst="rect">
            <a:avLst/>
          </a:prstGeom>
          <a:noFill/>
        </p:spPr>
        <p:txBody>
          <a:bodyPr wrap="none" rtlCol="0">
            <a:spAutoFit/>
          </a:bodyPr>
          <a:lstStyle/>
          <a:p>
            <a:r>
              <a:rPr lang="en-CA" dirty="0" smtClean="0"/>
              <a:t>Scheduler Web Application</a:t>
            </a:r>
            <a:endParaRPr lang="en-CA" dirty="0"/>
          </a:p>
        </p:txBody>
      </p:sp>
      <p:sp>
        <p:nvSpPr>
          <p:cNvPr id="5" name="TextBox 4"/>
          <p:cNvSpPr txBox="1"/>
          <p:nvPr/>
        </p:nvSpPr>
        <p:spPr>
          <a:xfrm>
            <a:off x="5345373" y="288878"/>
            <a:ext cx="2138727" cy="353943"/>
          </a:xfrm>
          <a:prstGeom prst="rect">
            <a:avLst/>
          </a:prstGeom>
          <a:noFill/>
        </p:spPr>
        <p:txBody>
          <a:bodyPr wrap="none" rtlCol="0">
            <a:spAutoFit/>
          </a:bodyPr>
          <a:lstStyle/>
          <a:p>
            <a:r>
              <a:rPr lang="en-CA" dirty="0" smtClean="0"/>
              <a:t>Scheduler Mobile App</a:t>
            </a:r>
            <a:endParaRPr lang="en-CA" dirty="0"/>
          </a:p>
        </p:txBody>
      </p:sp>
      <p:sp>
        <p:nvSpPr>
          <p:cNvPr id="6" name="Rectangle 5"/>
          <p:cNvSpPr/>
          <p:nvPr/>
        </p:nvSpPr>
        <p:spPr>
          <a:xfrm rot="21280190">
            <a:off x="1256003" y="220596"/>
            <a:ext cx="3165645" cy="821073"/>
          </a:xfrm>
          <a:prstGeom prst="rect">
            <a:avLst/>
          </a:prstGeom>
          <a:scene3d>
            <a:camera prst="perspectiveRight"/>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lIns="81614" tIns="40806" rIns="81614" bIns="40806">
            <a:spAutoFit/>
            <a:scene3d>
              <a:camera prst="perspectiveRight"/>
              <a:lightRig rig="contrasting" dir="t">
                <a:rot lat="0" lon="0" rev="4500000"/>
              </a:lightRig>
            </a:scene3d>
            <a:sp3d extrusionH="57150" contourW="6350" prstMaterial="metal">
              <a:bevelT w="127000" h="31750" prst="divot"/>
              <a:contourClr>
                <a:schemeClr val="accent1">
                  <a:shade val="75000"/>
                </a:schemeClr>
              </a:contourClr>
            </a:sp3d>
          </a:bodyPr>
          <a:lstStyle/>
          <a:p>
            <a:pPr algn="ctr"/>
            <a:r>
              <a:rPr lang="en-US" sz="48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outerShdw blurRad="50800" dist="38100" dir="2700000" algn="tl" rotWithShape="0">
                    <a:prstClr val="black">
                      <a:alpha val="40000"/>
                    </a:prstClr>
                  </a:outerShdw>
                </a:effectLst>
              </a:rPr>
              <a:t>Scheduler</a:t>
            </a:r>
          </a:p>
        </p:txBody>
      </p:sp>
      <p:sp>
        <p:nvSpPr>
          <p:cNvPr id="7" name="TextBox 6"/>
          <p:cNvSpPr txBox="1"/>
          <p:nvPr/>
        </p:nvSpPr>
        <p:spPr>
          <a:xfrm>
            <a:off x="150123" y="1385247"/>
            <a:ext cx="3804055" cy="584775"/>
          </a:xfrm>
          <a:prstGeom prst="rect">
            <a:avLst/>
          </a:prstGeom>
          <a:noFill/>
        </p:spPr>
        <p:txBody>
          <a:bodyPr wrap="none" rtlCol="0">
            <a:spAutoFit/>
          </a:bodyPr>
          <a:lstStyle/>
          <a:p>
            <a:r>
              <a:rPr lang="en-CA" sz="3200" dirty="0" smtClean="0"/>
              <a:t>Project Walk-Through</a:t>
            </a:r>
            <a:endParaRPr lang="en-CA" sz="3200" dirty="0"/>
          </a:p>
        </p:txBody>
      </p:sp>
      <p:graphicFrame>
        <p:nvGraphicFramePr>
          <p:cNvPr id="2" name="Diagram 1"/>
          <p:cNvGraphicFramePr/>
          <p:nvPr>
            <p:extLst>
              <p:ext uri="{D42A27DB-BD31-4B8C-83A1-F6EECF244321}">
                <p14:modId xmlns:p14="http://schemas.microsoft.com/office/powerpoint/2010/main" val="3216942471"/>
              </p:ext>
            </p:extLst>
          </p:nvPr>
        </p:nvGraphicFramePr>
        <p:xfrm>
          <a:off x="219880" y="1965276"/>
          <a:ext cx="9108364" cy="50555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p:cNvSpPr txBox="1"/>
          <p:nvPr/>
        </p:nvSpPr>
        <p:spPr>
          <a:xfrm>
            <a:off x="4943061" y="6844096"/>
            <a:ext cx="4818490" cy="615553"/>
          </a:xfrm>
          <a:prstGeom prst="rect">
            <a:avLst/>
          </a:prstGeom>
          <a:noFill/>
        </p:spPr>
        <p:txBody>
          <a:bodyPr wrap="square" rtlCol="0">
            <a:spAutoFit/>
          </a:bodyPr>
          <a:lstStyle/>
          <a:p>
            <a:r>
              <a:rPr lang="en-CA" dirty="0" smtClean="0"/>
              <a:t>Link to our pivotal tracker project :-</a:t>
            </a:r>
          </a:p>
          <a:p>
            <a:r>
              <a:rPr lang="en-CA" dirty="0">
                <a:solidFill>
                  <a:schemeClr val="tx2">
                    <a:lumMod val="20000"/>
                    <a:lumOff val="80000"/>
                  </a:schemeClr>
                </a:solidFill>
              </a:rPr>
              <a:t>https://www.pivotaltracker.com/s/projects/909496</a:t>
            </a:r>
          </a:p>
        </p:txBody>
      </p:sp>
    </p:spTree>
    <p:extLst>
      <p:ext uri="{BB962C8B-B14F-4D97-AF65-F5344CB8AC3E}">
        <p14:creationId xmlns:p14="http://schemas.microsoft.com/office/powerpoint/2010/main" val="419372751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Light Bulb_250x250_16.wmv">
            <a:hlinkClick r:id="" action="ppaction://media"/>
          </p:cNvPr>
          <p:cNvPicPr>
            <a:picLocks/>
          </p:cNvPicPr>
          <p:nvPr>
            <a:videoFile r:link="rId2"/>
            <p:extLst>
              <p:ext uri="{DAA4B4D4-6D71-4841-9C94-3DE7FCFB9230}">
                <p14:media xmlns:p14="http://schemas.microsoft.com/office/powerpoint/2010/main" r:embed="rId1"/>
              </p:ext>
            </p:extLst>
          </p:nvPr>
        </p:nvPicPr>
        <p:blipFill>
          <a:blip r:embed="rId14"/>
          <a:stretch>
            <a:fillRect/>
          </a:stretch>
        </p:blipFill>
        <p:spPr>
          <a:xfrm>
            <a:off x="5852160" y="5600700"/>
            <a:ext cx="1944856" cy="1866900"/>
          </a:xfrm>
          <a:prstGeom prst="rect">
            <a:avLst/>
          </a:prstGeom>
        </p:spPr>
      </p:pic>
      <p:pic>
        <p:nvPicPr>
          <p:cNvPr id="29" name="Light Bulb_250x250_17.wmv">
            <a:hlinkClick r:id="" action="ppaction://media"/>
          </p:cNvPr>
          <p:cNvPicPr>
            <a:picLocks/>
          </p:cNvPicPr>
          <p:nvPr>
            <a:videoFile r:link="rId4"/>
            <p:extLst>
              <p:ext uri="{DAA4B4D4-6D71-4841-9C94-3DE7FCFB9230}">
                <p14:media xmlns:p14="http://schemas.microsoft.com/office/powerpoint/2010/main" r:embed="rId3"/>
              </p:ext>
            </p:extLst>
          </p:nvPr>
        </p:nvPicPr>
        <p:blipFill>
          <a:blip r:embed="rId15"/>
          <a:stretch>
            <a:fillRect/>
          </a:stretch>
        </p:blipFill>
        <p:spPr>
          <a:xfrm>
            <a:off x="1950720" y="5600700"/>
            <a:ext cx="1950720" cy="1866900"/>
          </a:xfrm>
          <a:prstGeom prst="rect">
            <a:avLst/>
          </a:prstGeom>
        </p:spPr>
      </p:pic>
      <p:pic>
        <p:nvPicPr>
          <p:cNvPr id="30" name="Light Bulb_250x250_19.wmv">
            <a:hlinkClick r:id="" action="ppaction://media"/>
          </p:cNvPr>
          <p:cNvPicPr>
            <a:picLocks/>
          </p:cNvPicPr>
          <p:nvPr>
            <a:videoFile r:link="rId6"/>
            <p:extLst>
              <p:ext uri="{DAA4B4D4-6D71-4841-9C94-3DE7FCFB9230}">
                <p14:media xmlns:p14="http://schemas.microsoft.com/office/powerpoint/2010/main" r:embed="rId5"/>
              </p:ext>
            </p:extLst>
          </p:nvPr>
        </p:nvPicPr>
        <p:blipFill>
          <a:blip r:embed="rId16"/>
          <a:stretch>
            <a:fillRect/>
          </a:stretch>
        </p:blipFill>
        <p:spPr>
          <a:xfrm>
            <a:off x="3901440" y="3733808"/>
            <a:ext cx="1950720" cy="1866900"/>
          </a:xfrm>
          <a:prstGeom prst="rect">
            <a:avLst/>
          </a:prstGeom>
        </p:spPr>
      </p:pic>
      <p:pic>
        <p:nvPicPr>
          <p:cNvPr id="31" name="Light Bulb_250x250_15.wmv">
            <a:hlinkClick r:id="" action="ppaction://media"/>
          </p:cNvPr>
          <p:cNvPicPr>
            <a:picLocks/>
          </p:cNvPicPr>
          <p:nvPr>
            <a:videoFile r:link="rId8"/>
            <p:extLst>
              <p:ext uri="{DAA4B4D4-6D71-4841-9C94-3DE7FCFB9230}">
                <p14:media xmlns:p14="http://schemas.microsoft.com/office/powerpoint/2010/main" r:embed="rId7"/>
              </p:ext>
            </p:extLst>
          </p:nvPr>
        </p:nvPicPr>
        <p:blipFill>
          <a:blip r:embed="rId17"/>
          <a:stretch>
            <a:fillRect/>
          </a:stretch>
        </p:blipFill>
        <p:spPr>
          <a:xfrm>
            <a:off x="0" y="0"/>
            <a:ext cx="1944856" cy="1866900"/>
          </a:xfrm>
          <a:prstGeom prst="rect">
            <a:avLst/>
          </a:prstGeom>
        </p:spPr>
      </p:pic>
      <p:pic>
        <p:nvPicPr>
          <p:cNvPr id="32" name="Light Bulb_250x250_18.wmv">
            <a:hlinkClick r:id="" action="ppaction://media"/>
          </p:cNvPr>
          <p:cNvPicPr>
            <a:picLocks/>
          </p:cNvPicPr>
          <p:nvPr>
            <a:videoFile r:link="rId10"/>
            <p:extLst>
              <p:ext uri="{DAA4B4D4-6D71-4841-9C94-3DE7FCFB9230}">
                <p14:media xmlns:p14="http://schemas.microsoft.com/office/powerpoint/2010/main" r:embed="rId9"/>
              </p:ext>
            </p:extLst>
          </p:nvPr>
        </p:nvPicPr>
        <p:blipFill>
          <a:blip r:embed="rId18"/>
          <a:stretch>
            <a:fillRect/>
          </a:stretch>
        </p:blipFill>
        <p:spPr>
          <a:xfrm>
            <a:off x="1950720" y="0"/>
            <a:ext cx="1950720" cy="1866900"/>
          </a:xfrm>
          <a:prstGeom prst="rect">
            <a:avLst/>
          </a:prstGeom>
        </p:spPr>
      </p:pic>
      <p:pic>
        <p:nvPicPr>
          <p:cNvPr id="33" name="Light Bulb_250x250_20.wmv">
            <a:hlinkClick r:id="" action="ppaction://media"/>
          </p:cNvPr>
          <p:cNvPicPr>
            <a:picLocks/>
          </p:cNvPicPr>
          <p:nvPr>
            <a:videoFile r:link="rId12"/>
            <p:extLst>
              <p:ext uri="{DAA4B4D4-6D71-4841-9C94-3DE7FCFB9230}">
                <p14:media xmlns:p14="http://schemas.microsoft.com/office/powerpoint/2010/main" r:embed="rId11"/>
              </p:ext>
            </p:extLst>
          </p:nvPr>
        </p:nvPicPr>
        <p:blipFill>
          <a:blip r:embed="rId19"/>
          <a:stretch>
            <a:fillRect/>
          </a:stretch>
        </p:blipFill>
        <p:spPr>
          <a:xfrm>
            <a:off x="5852160" y="8"/>
            <a:ext cx="3901440" cy="3733800"/>
          </a:xfrm>
          <a:prstGeom prst="rect">
            <a:avLst/>
          </a:prstGeom>
        </p:spPr>
      </p:pic>
      <p:sp>
        <p:nvSpPr>
          <p:cNvPr id="34" name="Rectangle 33"/>
          <p:cNvSpPr/>
          <p:nvPr/>
        </p:nvSpPr>
        <p:spPr>
          <a:xfrm>
            <a:off x="0" y="1866900"/>
            <a:ext cx="5852160" cy="186690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81614" tIns="40806" rIns="81614" bIns="40806"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8000" b="1" spc="44" dirty="0">
                <a:ln w="11430"/>
                <a:solidFill>
                  <a:schemeClr val="bg2">
                    <a:lumMod val="25000"/>
                  </a:schemeClr>
                </a:solidFill>
                <a:effectLst>
                  <a:outerShdw blurRad="76200" dist="50800" dir="5400000" algn="tl" rotWithShape="0">
                    <a:srgbClr val="000000">
                      <a:alpha val="65000"/>
                    </a:srgbClr>
                  </a:outerShdw>
                </a:effectLst>
                <a:latin typeface="Book Antiqua" pitchFamily="18" charset="0"/>
                <a:cs typeface="Vani" pitchFamily="34" charset="0"/>
              </a:rPr>
              <a:t>Questions</a:t>
            </a:r>
          </a:p>
        </p:txBody>
      </p:sp>
      <p:sp>
        <p:nvSpPr>
          <p:cNvPr id="35" name="Rectangle 34"/>
          <p:cNvSpPr/>
          <p:nvPr/>
        </p:nvSpPr>
        <p:spPr>
          <a:xfrm>
            <a:off x="0" y="0"/>
            <a:ext cx="1950720" cy="18669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1614" tIns="40806" rIns="81614" bIns="40806" rtlCol="0" anchor="ctr"/>
          <a:lstStyle/>
          <a:p>
            <a:pPr algn="ctr"/>
            <a:endParaRPr lang="en-US"/>
          </a:p>
        </p:txBody>
      </p:sp>
      <p:sp>
        <p:nvSpPr>
          <p:cNvPr id="36" name="Rectangle 35"/>
          <p:cNvSpPr/>
          <p:nvPr/>
        </p:nvSpPr>
        <p:spPr>
          <a:xfrm>
            <a:off x="1950720" y="0"/>
            <a:ext cx="1950720" cy="18669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1614" tIns="40806" rIns="81614" bIns="40806" rtlCol="0" anchor="ctr"/>
          <a:lstStyle/>
          <a:p>
            <a:pPr algn="ctr"/>
            <a:endParaRPr lang="en-US"/>
          </a:p>
        </p:txBody>
      </p:sp>
      <p:sp>
        <p:nvSpPr>
          <p:cNvPr id="37" name="Rectangle 36"/>
          <p:cNvSpPr/>
          <p:nvPr/>
        </p:nvSpPr>
        <p:spPr>
          <a:xfrm>
            <a:off x="3901440" y="0"/>
            <a:ext cx="1950720" cy="18669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1614" tIns="40806" rIns="81614" bIns="40806" rtlCol="0" anchor="ctr"/>
          <a:lstStyle/>
          <a:p>
            <a:pPr algn="ctr"/>
            <a:endParaRPr lang="en-US"/>
          </a:p>
        </p:txBody>
      </p:sp>
      <p:sp>
        <p:nvSpPr>
          <p:cNvPr id="38" name="Rectangle 37"/>
          <p:cNvSpPr/>
          <p:nvPr/>
        </p:nvSpPr>
        <p:spPr>
          <a:xfrm>
            <a:off x="5852160" y="0"/>
            <a:ext cx="1950720" cy="18669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1614" tIns="40806" rIns="81614" bIns="40806" rtlCol="0" anchor="ctr"/>
          <a:lstStyle/>
          <a:p>
            <a:pPr algn="ctr"/>
            <a:endParaRPr lang="en-US"/>
          </a:p>
        </p:txBody>
      </p:sp>
      <p:sp>
        <p:nvSpPr>
          <p:cNvPr id="39" name="Rectangle 38"/>
          <p:cNvSpPr/>
          <p:nvPr/>
        </p:nvSpPr>
        <p:spPr>
          <a:xfrm>
            <a:off x="7802880" y="0"/>
            <a:ext cx="1950720" cy="18669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1614" tIns="40806" rIns="81614" bIns="40806" rtlCol="0" anchor="ctr"/>
          <a:lstStyle/>
          <a:p>
            <a:pPr algn="ctr"/>
            <a:endParaRPr lang="en-US"/>
          </a:p>
        </p:txBody>
      </p:sp>
      <p:sp>
        <p:nvSpPr>
          <p:cNvPr id="40" name="Rectangle 39"/>
          <p:cNvSpPr/>
          <p:nvPr/>
        </p:nvSpPr>
        <p:spPr>
          <a:xfrm>
            <a:off x="5852160" y="1866900"/>
            <a:ext cx="1950720" cy="18669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1614" tIns="40806" rIns="81614" bIns="40806" rtlCol="0" anchor="ctr"/>
          <a:lstStyle/>
          <a:p>
            <a:pPr algn="ctr"/>
            <a:endParaRPr lang="en-US"/>
          </a:p>
        </p:txBody>
      </p:sp>
      <p:sp>
        <p:nvSpPr>
          <p:cNvPr id="41" name="Rectangle 40"/>
          <p:cNvSpPr/>
          <p:nvPr/>
        </p:nvSpPr>
        <p:spPr>
          <a:xfrm>
            <a:off x="7802880" y="1866900"/>
            <a:ext cx="1950720" cy="18669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1614" tIns="40806" rIns="81614" bIns="40806" rtlCol="0" anchor="ctr"/>
          <a:lstStyle/>
          <a:p>
            <a:pPr algn="ctr"/>
            <a:endParaRPr lang="en-US"/>
          </a:p>
        </p:txBody>
      </p:sp>
      <p:sp>
        <p:nvSpPr>
          <p:cNvPr id="42" name="Rectangle 41"/>
          <p:cNvSpPr/>
          <p:nvPr/>
        </p:nvSpPr>
        <p:spPr>
          <a:xfrm>
            <a:off x="0" y="3733800"/>
            <a:ext cx="1950720" cy="18669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1614" tIns="40806" rIns="81614" bIns="40806" rtlCol="0" anchor="ctr"/>
          <a:lstStyle/>
          <a:p>
            <a:pPr algn="ctr"/>
            <a:endParaRPr lang="en-US"/>
          </a:p>
        </p:txBody>
      </p:sp>
      <p:sp>
        <p:nvSpPr>
          <p:cNvPr id="43" name="Rectangle 42"/>
          <p:cNvSpPr/>
          <p:nvPr/>
        </p:nvSpPr>
        <p:spPr>
          <a:xfrm>
            <a:off x="1950720" y="3733800"/>
            <a:ext cx="1950720" cy="18669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1614" tIns="40806" rIns="81614" bIns="40806" rtlCol="0" anchor="ctr"/>
          <a:lstStyle/>
          <a:p>
            <a:pPr algn="ctr"/>
            <a:endParaRPr lang="en-US"/>
          </a:p>
        </p:txBody>
      </p:sp>
      <p:sp>
        <p:nvSpPr>
          <p:cNvPr id="44" name="Rectangle 43"/>
          <p:cNvSpPr/>
          <p:nvPr/>
        </p:nvSpPr>
        <p:spPr>
          <a:xfrm>
            <a:off x="3901440" y="3733800"/>
            <a:ext cx="1950720" cy="18669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1614" tIns="40806" rIns="81614" bIns="40806" rtlCol="0" anchor="ctr"/>
          <a:lstStyle/>
          <a:p>
            <a:pPr algn="ctr"/>
            <a:endParaRPr lang="en-US"/>
          </a:p>
        </p:txBody>
      </p:sp>
      <p:sp>
        <p:nvSpPr>
          <p:cNvPr id="45" name="Rectangle 44"/>
          <p:cNvSpPr/>
          <p:nvPr/>
        </p:nvSpPr>
        <p:spPr>
          <a:xfrm>
            <a:off x="5852160" y="3733800"/>
            <a:ext cx="1950720" cy="18669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1614" tIns="40806" rIns="81614" bIns="40806" rtlCol="0" anchor="ctr"/>
          <a:lstStyle/>
          <a:p>
            <a:pPr algn="ctr"/>
            <a:endParaRPr lang="en-US"/>
          </a:p>
        </p:txBody>
      </p:sp>
      <p:sp>
        <p:nvSpPr>
          <p:cNvPr id="46" name="Rectangle 45"/>
          <p:cNvSpPr/>
          <p:nvPr/>
        </p:nvSpPr>
        <p:spPr>
          <a:xfrm>
            <a:off x="7802880" y="3733800"/>
            <a:ext cx="1950720" cy="18669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1614" tIns="40806" rIns="81614" bIns="40806" rtlCol="0" anchor="ctr"/>
          <a:lstStyle/>
          <a:p>
            <a:pPr algn="ctr"/>
            <a:endParaRPr lang="en-US"/>
          </a:p>
        </p:txBody>
      </p:sp>
      <p:sp>
        <p:nvSpPr>
          <p:cNvPr id="47" name="Rectangle 46"/>
          <p:cNvSpPr/>
          <p:nvPr/>
        </p:nvSpPr>
        <p:spPr>
          <a:xfrm>
            <a:off x="0" y="5600700"/>
            <a:ext cx="1950720" cy="18669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1614" tIns="40806" rIns="81614" bIns="40806" rtlCol="0" anchor="ctr"/>
          <a:lstStyle/>
          <a:p>
            <a:pPr algn="ctr"/>
            <a:endParaRPr lang="en-US"/>
          </a:p>
        </p:txBody>
      </p:sp>
      <p:sp>
        <p:nvSpPr>
          <p:cNvPr id="48" name="Rectangle 47"/>
          <p:cNvSpPr/>
          <p:nvPr/>
        </p:nvSpPr>
        <p:spPr>
          <a:xfrm>
            <a:off x="1950720" y="5600700"/>
            <a:ext cx="1950720" cy="18669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1614" tIns="40806" rIns="81614" bIns="40806" rtlCol="0" anchor="ctr"/>
          <a:lstStyle/>
          <a:p>
            <a:pPr algn="ctr"/>
            <a:endParaRPr lang="en-US"/>
          </a:p>
        </p:txBody>
      </p:sp>
      <p:sp>
        <p:nvSpPr>
          <p:cNvPr id="49" name="Rectangle 48"/>
          <p:cNvSpPr/>
          <p:nvPr/>
        </p:nvSpPr>
        <p:spPr>
          <a:xfrm>
            <a:off x="3901440" y="5600700"/>
            <a:ext cx="1950720" cy="18669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1614" tIns="40806" rIns="81614" bIns="40806" rtlCol="0" anchor="ctr"/>
          <a:lstStyle/>
          <a:p>
            <a:pPr algn="ctr"/>
            <a:endParaRPr lang="en-US"/>
          </a:p>
        </p:txBody>
      </p:sp>
      <p:sp>
        <p:nvSpPr>
          <p:cNvPr id="50" name="Rectangle 49"/>
          <p:cNvSpPr/>
          <p:nvPr/>
        </p:nvSpPr>
        <p:spPr>
          <a:xfrm>
            <a:off x="5852160" y="5600700"/>
            <a:ext cx="1950720" cy="18669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1614" tIns="40806" rIns="81614" bIns="40806" rtlCol="0" anchor="ctr"/>
          <a:lstStyle/>
          <a:p>
            <a:pPr algn="ctr"/>
            <a:endParaRPr lang="en-US"/>
          </a:p>
        </p:txBody>
      </p:sp>
      <p:sp>
        <p:nvSpPr>
          <p:cNvPr id="51" name="Rectangle 50"/>
          <p:cNvSpPr/>
          <p:nvPr/>
        </p:nvSpPr>
        <p:spPr>
          <a:xfrm>
            <a:off x="7802880" y="5600700"/>
            <a:ext cx="1950720" cy="186690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1614" tIns="40806" rIns="81614" bIns="40806" rtlCol="0" anchor="ctr"/>
          <a:lstStyle/>
          <a:p>
            <a:pPr algn="ctr"/>
            <a:endParaRPr lang="en-US"/>
          </a:p>
        </p:txBody>
      </p:sp>
    </p:spTree>
    <p:extLst>
      <p:ext uri="{BB962C8B-B14F-4D97-AF65-F5344CB8AC3E}">
        <p14:creationId xmlns:p14="http://schemas.microsoft.com/office/powerpoint/2010/main" val="415577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76" fill="hold"/>
                                        <p:tgtEl>
                                          <p:spTgt spid="33"/>
                                        </p:tgtEl>
                                      </p:cBhvr>
                                    </p:cmd>
                                  </p:childTnLst>
                                </p:cTn>
                              </p:par>
                              <p:par>
                                <p:cTn id="7" presetID="1" presetClass="mediacall" presetSubtype="0" fill="hold" nodeType="withEffect">
                                  <p:stCondLst>
                                    <p:cond delay="750"/>
                                  </p:stCondLst>
                                  <p:childTnLst>
                                    <p:cmd type="call" cmd="playFrom(0.0)">
                                      <p:cBhvr>
                                        <p:cTn id="8" dur="9876" fill="hold"/>
                                        <p:tgtEl>
                                          <p:spTgt spid="28"/>
                                        </p:tgtEl>
                                      </p:cBhvr>
                                    </p:cmd>
                                  </p:childTnLst>
                                </p:cTn>
                              </p:par>
                              <p:par>
                                <p:cTn id="9" presetID="1" presetClass="mediacall" presetSubtype="0" fill="hold" nodeType="withEffect">
                                  <p:stCondLst>
                                    <p:cond delay="2000"/>
                                  </p:stCondLst>
                                  <p:childTnLst>
                                    <p:cmd type="call" cmd="playFrom(0.0)">
                                      <p:cBhvr>
                                        <p:cTn id="10" dur="9876" fill="hold"/>
                                        <p:tgtEl>
                                          <p:spTgt spid="30"/>
                                        </p:tgtEl>
                                      </p:cBhvr>
                                    </p:cmd>
                                  </p:childTnLst>
                                </p:cTn>
                              </p:par>
                              <p:par>
                                <p:cTn id="11" presetID="1" presetClass="mediacall" presetSubtype="0" fill="hold" nodeType="withEffect">
                                  <p:stCondLst>
                                    <p:cond delay="1800"/>
                                  </p:stCondLst>
                                  <p:childTnLst>
                                    <p:cmd type="call" cmd="playFrom(0.0)">
                                      <p:cBhvr>
                                        <p:cTn id="12" dur="9876" fill="hold"/>
                                        <p:tgtEl>
                                          <p:spTgt spid="29"/>
                                        </p:tgtEl>
                                      </p:cBhvr>
                                    </p:cmd>
                                  </p:childTnLst>
                                </p:cTn>
                              </p:par>
                              <p:par>
                                <p:cTn id="13" presetID="1" presetClass="mediacall" presetSubtype="0" fill="hold" nodeType="withEffect">
                                  <p:stCondLst>
                                    <p:cond delay="800"/>
                                  </p:stCondLst>
                                  <p:childTnLst>
                                    <p:cmd type="call" cmd="playFrom(0.0)">
                                      <p:cBhvr>
                                        <p:cTn id="14" dur="9809" fill="hold"/>
                                        <p:tgtEl>
                                          <p:spTgt spid="32"/>
                                        </p:tgtEl>
                                      </p:cBhvr>
                                    </p:cmd>
                                  </p:childTnLst>
                                </p:cTn>
                              </p:par>
                              <p:par>
                                <p:cTn id="15" presetID="1" presetClass="mediacall" presetSubtype="0" fill="hold" nodeType="withEffect">
                                  <p:stCondLst>
                                    <p:cond delay="1700"/>
                                  </p:stCondLst>
                                  <p:childTnLst>
                                    <p:cmd type="call" cmd="playFrom(0.0)">
                                      <p:cBhvr>
                                        <p:cTn id="16" dur="9876"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33"/>
                </p:tgtEl>
              </p:cMediaNode>
            </p:video>
            <p:video>
              <p:cMediaNode vol="80000">
                <p:cTn id="18" fill="hold" display="0">
                  <p:stCondLst>
                    <p:cond delay="indefinite"/>
                  </p:stCondLst>
                </p:cTn>
                <p:tgtEl>
                  <p:spTgt spid="28"/>
                </p:tgtEl>
              </p:cMediaNode>
            </p:video>
            <p:video>
              <p:cMediaNode vol="80000">
                <p:cTn id="19" fill="hold" display="0">
                  <p:stCondLst>
                    <p:cond delay="indefinite"/>
                  </p:stCondLst>
                </p:cTn>
                <p:tgtEl>
                  <p:spTgt spid="30"/>
                </p:tgtEl>
              </p:cMediaNode>
            </p:video>
            <p:video>
              <p:cMediaNode vol="80000">
                <p:cTn id="20" fill="hold" display="0">
                  <p:stCondLst>
                    <p:cond delay="indefinite"/>
                  </p:stCondLst>
                </p:cTn>
                <p:tgtEl>
                  <p:spTgt spid="29"/>
                </p:tgtEl>
              </p:cMediaNode>
            </p:video>
            <p:video>
              <p:cMediaNode vol="80000">
                <p:cTn id="21" fill="hold" display="0">
                  <p:stCondLst>
                    <p:cond delay="indefinite"/>
                  </p:stCondLst>
                </p:cTn>
                <p:tgtEl>
                  <p:spTgt spid="32"/>
                </p:tgtEl>
              </p:cMediaNode>
            </p:video>
            <p:video>
              <p:cMediaNode vol="80000">
                <p:cTn id="22" fill="hold" display="0">
                  <p:stCondLst>
                    <p:cond delay="indefinite"/>
                  </p:stCondLst>
                </p:cTn>
                <p:tgtEl>
                  <p:spTgt spid="31"/>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grpSp>
        <p:nvGrpSpPr>
          <p:cNvPr id="13330" name="Gruppe 26"/>
          <p:cNvGrpSpPr>
            <a:grpSpLocks/>
          </p:cNvGrpSpPr>
          <p:nvPr/>
        </p:nvGrpSpPr>
        <p:grpSpPr bwMode="auto">
          <a:xfrm>
            <a:off x="-271959" y="1344305"/>
            <a:ext cx="3278293" cy="4745038"/>
            <a:chOff x="268288" y="1312760"/>
            <a:chExt cx="3770311" cy="5345533"/>
          </a:xfrm>
        </p:grpSpPr>
        <p:grpSp>
          <p:nvGrpSpPr>
            <p:cNvPr id="13333" name="Gruppe 23"/>
            <p:cNvGrpSpPr>
              <a:grpSpLocks/>
            </p:cNvGrpSpPr>
            <p:nvPr/>
          </p:nvGrpSpPr>
          <p:grpSpPr bwMode="auto">
            <a:xfrm>
              <a:off x="715962" y="1312760"/>
              <a:ext cx="3322637" cy="5142016"/>
              <a:chOff x="715962" y="1312760"/>
              <a:chExt cx="3322637" cy="5142016"/>
            </a:xfrm>
          </p:grpSpPr>
          <p:grpSp>
            <p:nvGrpSpPr>
              <p:cNvPr id="13340" name="Gruppe 19"/>
              <p:cNvGrpSpPr>
                <a:grpSpLocks/>
              </p:cNvGrpSpPr>
              <p:nvPr/>
            </p:nvGrpSpPr>
            <p:grpSpPr bwMode="auto">
              <a:xfrm>
                <a:off x="715962" y="1312760"/>
                <a:ext cx="3322637" cy="5142016"/>
                <a:chOff x="8240713" y="-3600450"/>
                <a:chExt cx="3136900" cy="4854575"/>
              </a:xfrm>
            </p:grpSpPr>
            <p:sp>
              <p:nvSpPr>
                <p:cNvPr id="13347" name="Freeform 55"/>
                <p:cNvSpPr>
                  <a:spLocks/>
                </p:cNvSpPr>
                <p:nvPr/>
              </p:nvSpPr>
              <p:spPr bwMode="auto">
                <a:xfrm>
                  <a:off x="8240713" y="-3600450"/>
                  <a:ext cx="3136900" cy="4854575"/>
                </a:xfrm>
                <a:custGeom>
                  <a:avLst/>
                  <a:gdLst>
                    <a:gd name="T0" fmla="*/ 2147483647 w 1976"/>
                    <a:gd name="T1" fmla="*/ 2147483647 h 3058"/>
                    <a:gd name="T2" fmla="*/ 2147483647 w 1976"/>
                    <a:gd name="T3" fmla="*/ 2147483647 h 3058"/>
                    <a:gd name="T4" fmla="*/ 2147483647 w 1976"/>
                    <a:gd name="T5" fmla="*/ 2147483647 h 3058"/>
                    <a:gd name="T6" fmla="*/ 2147483647 w 1976"/>
                    <a:gd name="T7" fmla="*/ 2147483647 h 3058"/>
                    <a:gd name="T8" fmla="*/ 2147483647 w 1976"/>
                    <a:gd name="T9" fmla="*/ 2147483647 h 3058"/>
                    <a:gd name="T10" fmla="*/ 2147483647 w 1976"/>
                    <a:gd name="T11" fmla="*/ 2147483647 h 3058"/>
                    <a:gd name="T12" fmla="*/ 2147483647 w 1976"/>
                    <a:gd name="T13" fmla="*/ 2147483647 h 3058"/>
                    <a:gd name="T14" fmla="*/ 2147483647 w 1976"/>
                    <a:gd name="T15" fmla="*/ 2147483647 h 3058"/>
                    <a:gd name="T16" fmla="*/ 2147483647 w 1976"/>
                    <a:gd name="T17" fmla="*/ 2147483647 h 3058"/>
                    <a:gd name="T18" fmla="*/ 2147483647 w 1976"/>
                    <a:gd name="T19" fmla="*/ 2147483647 h 3058"/>
                    <a:gd name="T20" fmla="*/ 2147483647 w 1976"/>
                    <a:gd name="T21" fmla="*/ 2147483647 h 3058"/>
                    <a:gd name="T22" fmla="*/ 2147483647 w 1976"/>
                    <a:gd name="T23" fmla="*/ 2147483647 h 3058"/>
                    <a:gd name="T24" fmla="*/ 2147483647 w 1976"/>
                    <a:gd name="T25" fmla="*/ 2147483647 h 3058"/>
                    <a:gd name="T26" fmla="*/ 2147483647 w 1976"/>
                    <a:gd name="T27" fmla="*/ 2147483647 h 3058"/>
                    <a:gd name="T28" fmla="*/ 2147483647 w 1976"/>
                    <a:gd name="T29" fmla="*/ 2147483647 h 3058"/>
                    <a:gd name="T30" fmla="*/ 2147483647 w 1976"/>
                    <a:gd name="T31" fmla="*/ 2147483647 h 3058"/>
                    <a:gd name="T32" fmla="*/ 2147483647 w 1976"/>
                    <a:gd name="T33" fmla="*/ 2147483647 h 3058"/>
                    <a:gd name="T34" fmla="*/ 2147483647 w 1976"/>
                    <a:gd name="T35" fmla="*/ 2147483647 h 3058"/>
                    <a:gd name="T36" fmla="*/ 2147483647 w 1976"/>
                    <a:gd name="T37" fmla="*/ 2147483647 h 3058"/>
                    <a:gd name="T38" fmla="*/ 2147483647 w 1976"/>
                    <a:gd name="T39" fmla="*/ 2147483647 h 3058"/>
                    <a:gd name="T40" fmla="*/ 2147483647 w 1976"/>
                    <a:gd name="T41" fmla="*/ 2147483647 h 3058"/>
                    <a:gd name="T42" fmla="*/ 2147483647 w 1976"/>
                    <a:gd name="T43" fmla="*/ 2147483647 h 3058"/>
                    <a:gd name="T44" fmla="*/ 2147483647 w 1976"/>
                    <a:gd name="T45" fmla="*/ 2147483647 h 3058"/>
                    <a:gd name="T46" fmla="*/ 2147483647 w 1976"/>
                    <a:gd name="T47" fmla="*/ 2147483647 h 3058"/>
                    <a:gd name="T48" fmla="*/ 2147483647 w 1976"/>
                    <a:gd name="T49" fmla="*/ 2147483647 h 3058"/>
                    <a:gd name="T50" fmla="*/ 2147483647 w 1976"/>
                    <a:gd name="T51" fmla="*/ 2147483647 h 3058"/>
                    <a:gd name="T52" fmla="*/ 2147483647 w 1976"/>
                    <a:gd name="T53" fmla="*/ 2147483647 h 3058"/>
                    <a:gd name="T54" fmla="*/ 2147483647 w 1976"/>
                    <a:gd name="T55" fmla="*/ 2147483647 h 3058"/>
                    <a:gd name="T56" fmla="*/ 2147483647 w 1976"/>
                    <a:gd name="T57" fmla="*/ 2147483647 h 3058"/>
                    <a:gd name="T58" fmla="*/ 2147483647 w 1976"/>
                    <a:gd name="T59" fmla="*/ 2147483647 h 3058"/>
                    <a:gd name="T60" fmla="*/ 2147483647 w 1976"/>
                    <a:gd name="T61" fmla="*/ 2147483647 h 3058"/>
                    <a:gd name="T62" fmla="*/ 2147483647 w 1976"/>
                    <a:gd name="T63" fmla="*/ 2147483647 h 3058"/>
                    <a:gd name="T64" fmla="*/ 2147483647 w 1976"/>
                    <a:gd name="T65" fmla="*/ 2147483647 h 3058"/>
                    <a:gd name="T66" fmla="*/ 2147483647 w 1976"/>
                    <a:gd name="T67" fmla="*/ 2147483647 h 3058"/>
                    <a:gd name="T68" fmla="*/ 2147483647 w 1976"/>
                    <a:gd name="T69" fmla="*/ 2147483647 h 3058"/>
                    <a:gd name="T70" fmla="*/ 2147483647 w 1976"/>
                    <a:gd name="T71" fmla="*/ 2147483647 h 3058"/>
                    <a:gd name="T72" fmla="*/ 2147483647 w 1976"/>
                    <a:gd name="T73" fmla="*/ 2147483647 h 3058"/>
                    <a:gd name="T74" fmla="*/ 2147483647 w 1976"/>
                    <a:gd name="T75" fmla="*/ 2147483647 h 3058"/>
                    <a:gd name="T76" fmla="*/ 2147483647 w 1976"/>
                    <a:gd name="T77" fmla="*/ 2147483647 h 3058"/>
                    <a:gd name="T78" fmla="*/ 2147483647 w 1976"/>
                    <a:gd name="T79" fmla="*/ 2147483647 h 3058"/>
                    <a:gd name="T80" fmla="*/ 2147483647 w 1976"/>
                    <a:gd name="T81" fmla="*/ 2147483647 h 3058"/>
                    <a:gd name="T82" fmla="*/ 2147483647 w 1976"/>
                    <a:gd name="T83" fmla="*/ 2147483647 h 3058"/>
                    <a:gd name="T84" fmla="*/ 2147483647 w 1976"/>
                    <a:gd name="T85" fmla="*/ 2147483647 h 3058"/>
                    <a:gd name="T86" fmla="*/ 2147483647 w 1976"/>
                    <a:gd name="T87" fmla="*/ 2147483647 h 3058"/>
                    <a:gd name="T88" fmla="*/ 2147483647 w 1976"/>
                    <a:gd name="T89" fmla="*/ 2147483647 h 3058"/>
                    <a:gd name="T90" fmla="*/ 2147483647 w 1976"/>
                    <a:gd name="T91" fmla="*/ 2147483647 h 3058"/>
                    <a:gd name="T92" fmla="*/ 2147483647 w 1976"/>
                    <a:gd name="T93" fmla="*/ 2147483647 h 3058"/>
                    <a:gd name="T94" fmla="*/ 2147483647 w 1976"/>
                    <a:gd name="T95" fmla="*/ 2147483647 h 3058"/>
                    <a:gd name="T96" fmla="*/ 2147483647 w 1976"/>
                    <a:gd name="T97" fmla="*/ 2147483647 h 3058"/>
                    <a:gd name="T98" fmla="*/ 2147483647 w 1976"/>
                    <a:gd name="T99" fmla="*/ 2147483647 h 3058"/>
                    <a:gd name="T100" fmla="*/ 2147483647 w 1976"/>
                    <a:gd name="T101" fmla="*/ 2147483647 h 3058"/>
                    <a:gd name="T102" fmla="*/ 2147483647 w 1976"/>
                    <a:gd name="T103" fmla="*/ 2147483647 h 3058"/>
                    <a:gd name="T104" fmla="*/ 2147483647 w 1976"/>
                    <a:gd name="T105" fmla="*/ 2147483647 h 3058"/>
                    <a:gd name="T106" fmla="*/ 2147483647 w 1976"/>
                    <a:gd name="T107" fmla="*/ 2147483647 h 3058"/>
                    <a:gd name="T108" fmla="*/ 2147483647 w 1976"/>
                    <a:gd name="T109" fmla="*/ 2147483647 h 3058"/>
                    <a:gd name="T110" fmla="*/ 2147483647 w 1976"/>
                    <a:gd name="T111" fmla="*/ 2147483647 h 3058"/>
                    <a:gd name="T112" fmla="*/ 2147483647 w 1976"/>
                    <a:gd name="T113" fmla="*/ 2147483647 h 3058"/>
                    <a:gd name="T114" fmla="*/ 2147483647 w 1976"/>
                    <a:gd name="T115" fmla="*/ 2147483647 h 305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976"/>
                    <a:gd name="T175" fmla="*/ 0 h 3058"/>
                    <a:gd name="T176" fmla="*/ 1976 w 1976"/>
                    <a:gd name="T177" fmla="*/ 3058 h 305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976" h="3058">
                      <a:moveTo>
                        <a:pt x="588" y="4"/>
                      </a:moveTo>
                      <a:lnTo>
                        <a:pt x="566" y="8"/>
                      </a:lnTo>
                      <a:lnTo>
                        <a:pt x="558" y="12"/>
                      </a:lnTo>
                      <a:lnTo>
                        <a:pt x="550" y="16"/>
                      </a:lnTo>
                      <a:lnTo>
                        <a:pt x="542" y="20"/>
                      </a:lnTo>
                      <a:lnTo>
                        <a:pt x="534" y="24"/>
                      </a:lnTo>
                      <a:lnTo>
                        <a:pt x="526" y="28"/>
                      </a:lnTo>
                      <a:lnTo>
                        <a:pt x="514" y="30"/>
                      </a:lnTo>
                      <a:lnTo>
                        <a:pt x="510" y="34"/>
                      </a:lnTo>
                      <a:lnTo>
                        <a:pt x="506" y="38"/>
                      </a:lnTo>
                      <a:lnTo>
                        <a:pt x="502" y="42"/>
                      </a:lnTo>
                      <a:lnTo>
                        <a:pt x="500" y="46"/>
                      </a:lnTo>
                      <a:lnTo>
                        <a:pt x="492" y="50"/>
                      </a:lnTo>
                      <a:lnTo>
                        <a:pt x="488" y="54"/>
                      </a:lnTo>
                      <a:lnTo>
                        <a:pt x="484" y="58"/>
                      </a:lnTo>
                      <a:lnTo>
                        <a:pt x="476" y="62"/>
                      </a:lnTo>
                      <a:lnTo>
                        <a:pt x="476" y="70"/>
                      </a:lnTo>
                      <a:lnTo>
                        <a:pt x="468" y="70"/>
                      </a:lnTo>
                      <a:lnTo>
                        <a:pt x="464" y="82"/>
                      </a:lnTo>
                      <a:lnTo>
                        <a:pt x="464" y="90"/>
                      </a:lnTo>
                      <a:lnTo>
                        <a:pt x="464" y="94"/>
                      </a:lnTo>
                      <a:lnTo>
                        <a:pt x="460" y="98"/>
                      </a:lnTo>
                      <a:lnTo>
                        <a:pt x="460" y="104"/>
                      </a:lnTo>
                      <a:lnTo>
                        <a:pt x="460" y="116"/>
                      </a:lnTo>
                      <a:lnTo>
                        <a:pt x="456" y="168"/>
                      </a:lnTo>
                      <a:lnTo>
                        <a:pt x="452" y="178"/>
                      </a:lnTo>
                      <a:lnTo>
                        <a:pt x="452" y="182"/>
                      </a:lnTo>
                      <a:lnTo>
                        <a:pt x="456" y="256"/>
                      </a:lnTo>
                      <a:lnTo>
                        <a:pt x="460" y="260"/>
                      </a:lnTo>
                      <a:lnTo>
                        <a:pt x="464" y="264"/>
                      </a:lnTo>
                      <a:lnTo>
                        <a:pt x="468" y="276"/>
                      </a:lnTo>
                      <a:lnTo>
                        <a:pt x="472" y="284"/>
                      </a:lnTo>
                      <a:lnTo>
                        <a:pt x="444" y="284"/>
                      </a:lnTo>
                      <a:lnTo>
                        <a:pt x="436" y="288"/>
                      </a:lnTo>
                      <a:lnTo>
                        <a:pt x="428" y="292"/>
                      </a:lnTo>
                      <a:lnTo>
                        <a:pt x="424" y="296"/>
                      </a:lnTo>
                      <a:lnTo>
                        <a:pt x="422" y="304"/>
                      </a:lnTo>
                      <a:lnTo>
                        <a:pt x="418" y="308"/>
                      </a:lnTo>
                      <a:lnTo>
                        <a:pt x="414" y="312"/>
                      </a:lnTo>
                      <a:lnTo>
                        <a:pt x="410" y="320"/>
                      </a:lnTo>
                      <a:lnTo>
                        <a:pt x="406" y="324"/>
                      </a:lnTo>
                      <a:lnTo>
                        <a:pt x="402" y="332"/>
                      </a:lnTo>
                      <a:lnTo>
                        <a:pt x="398" y="334"/>
                      </a:lnTo>
                      <a:lnTo>
                        <a:pt x="394" y="338"/>
                      </a:lnTo>
                      <a:lnTo>
                        <a:pt x="390" y="342"/>
                      </a:lnTo>
                      <a:lnTo>
                        <a:pt x="386" y="350"/>
                      </a:lnTo>
                      <a:lnTo>
                        <a:pt x="382" y="354"/>
                      </a:lnTo>
                      <a:lnTo>
                        <a:pt x="378" y="358"/>
                      </a:lnTo>
                      <a:lnTo>
                        <a:pt x="348" y="362"/>
                      </a:lnTo>
                      <a:lnTo>
                        <a:pt x="320" y="366"/>
                      </a:lnTo>
                      <a:lnTo>
                        <a:pt x="300" y="370"/>
                      </a:lnTo>
                      <a:lnTo>
                        <a:pt x="292" y="374"/>
                      </a:lnTo>
                      <a:lnTo>
                        <a:pt x="284" y="378"/>
                      </a:lnTo>
                      <a:lnTo>
                        <a:pt x="276" y="382"/>
                      </a:lnTo>
                      <a:lnTo>
                        <a:pt x="230" y="386"/>
                      </a:lnTo>
                      <a:lnTo>
                        <a:pt x="210" y="390"/>
                      </a:lnTo>
                      <a:lnTo>
                        <a:pt x="196" y="394"/>
                      </a:lnTo>
                      <a:lnTo>
                        <a:pt x="184" y="398"/>
                      </a:lnTo>
                      <a:lnTo>
                        <a:pt x="168" y="402"/>
                      </a:lnTo>
                      <a:lnTo>
                        <a:pt x="156" y="406"/>
                      </a:lnTo>
                      <a:lnTo>
                        <a:pt x="144" y="408"/>
                      </a:lnTo>
                      <a:lnTo>
                        <a:pt x="140" y="412"/>
                      </a:lnTo>
                      <a:lnTo>
                        <a:pt x="128" y="416"/>
                      </a:lnTo>
                      <a:lnTo>
                        <a:pt x="118" y="420"/>
                      </a:lnTo>
                      <a:lnTo>
                        <a:pt x="114" y="424"/>
                      </a:lnTo>
                      <a:lnTo>
                        <a:pt x="110" y="428"/>
                      </a:lnTo>
                      <a:lnTo>
                        <a:pt x="106" y="436"/>
                      </a:lnTo>
                      <a:lnTo>
                        <a:pt x="102" y="448"/>
                      </a:lnTo>
                      <a:lnTo>
                        <a:pt x="98" y="468"/>
                      </a:lnTo>
                      <a:lnTo>
                        <a:pt x="94" y="526"/>
                      </a:lnTo>
                      <a:lnTo>
                        <a:pt x="94" y="542"/>
                      </a:lnTo>
                      <a:lnTo>
                        <a:pt x="98" y="550"/>
                      </a:lnTo>
                      <a:lnTo>
                        <a:pt x="102" y="558"/>
                      </a:lnTo>
                      <a:lnTo>
                        <a:pt x="102" y="600"/>
                      </a:lnTo>
                      <a:lnTo>
                        <a:pt x="94" y="604"/>
                      </a:lnTo>
                      <a:lnTo>
                        <a:pt x="90" y="608"/>
                      </a:lnTo>
                      <a:lnTo>
                        <a:pt x="86" y="612"/>
                      </a:lnTo>
                      <a:lnTo>
                        <a:pt x="82" y="616"/>
                      </a:lnTo>
                      <a:lnTo>
                        <a:pt x="78" y="646"/>
                      </a:lnTo>
                      <a:lnTo>
                        <a:pt x="66" y="650"/>
                      </a:lnTo>
                      <a:lnTo>
                        <a:pt x="62" y="654"/>
                      </a:lnTo>
                      <a:lnTo>
                        <a:pt x="58" y="658"/>
                      </a:lnTo>
                      <a:lnTo>
                        <a:pt x="54" y="662"/>
                      </a:lnTo>
                      <a:lnTo>
                        <a:pt x="50" y="678"/>
                      </a:lnTo>
                      <a:lnTo>
                        <a:pt x="46" y="694"/>
                      </a:lnTo>
                      <a:lnTo>
                        <a:pt x="44" y="706"/>
                      </a:lnTo>
                      <a:lnTo>
                        <a:pt x="40" y="712"/>
                      </a:lnTo>
                      <a:lnTo>
                        <a:pt x="36" y="724"/>
                      </a:lnTo>
                      <a:lnTo>
                        <a:pt x="32" y="732"/>
                      </a:lnTo>
                      <a:lnTo>
                        <a:pt x="28" y="744"/>
                      </a:lnTo>
                      <a:lnTo>
                        <a:pt x="24" y="752"/>
                      </a:lnTo>
                      <a:lnTo>
                        <a:pt x="20" y="760"/>
                      </a:lnTo>
                      <a:lnTo>
                        <a:pt x="16" y="772"/>
                      </a:lnTo>
                      <a:lnTo>
                        <a:pt x="12" y="780"/>
                      </a:lnTo>
                      <a:lnTo>
                        <a:pt x="8" y="790"/>
                      </a:lnTo>
                      <a:lnTo>
                        <a:pt x="4" y="802"/>
                      </a:lnTo>
                      <a:lnTo>
                        <a:pt x="0" y="826"/>
                      </a:lnTo>
                      <a:lnTo>
                        <a:pt x="0" y="884"/>
                      </a:lnTo>
                      <a:lnTo>
                        <a:pt x="4" y="912"/>
                      </a:lnTo>
                      <a:lnTo>
                        <a:pt x="8" y="920"/>
                      </a:lnTo>
                      <a:lnTo>
                        <a:pt x="12" y="928"/>
                      </a:lnTo>
                      <a:lnTo>
                        <a:pt x="16" y="936"/>
                      </a:lnTo>
                      <a:lnTo>
                        <a:pt x="20" y="938"/>
                      </a:lnTo>
                      <a:lnTo>
                        <a:pt x="24" y="946"/>
                      </a:lnTo>
                      <a:lnTo>
                        <a:pt x="28" y="950"/>
                      </a:lnTo>
                      <a:lnTo>
                        <a:pt x="32" y="954"/>
                      </a:lnTo>
                      <a:lnTo>
                        <a:pt x="40" y="958"/>
                      </a:lnTo>
                      <a:lnTo>
                        <a:pt x="44" y="962"/>
                      </a:lnTo>
                      <a:lnTo>
                        <a:pt x="46" y="966"/>
                      </a:lnTo>
                      <a:lnTo>
                        <a:pt x="50" y="970"/>
                      </a:lnTo>
                      <a:lnTo>
                        <a:pt x="66" y="974"/>
                      </a:lnTo>
                      <a:lnTo>
                        <a:pt x="118" y="978"/>
                      </a:lnTo>
                      <a:lnTo>
                        <a:pt x="128" y="982"/>
                      </a:lnTo>
                      <a:lnTo>
                        <a:pt x="148" y="986"/>
                      </a:lnTo>
                      <a:lnTo>
                        <a:pt x="164" y="990"/>
                      </a:lnTo>
                      <a:lnTo>
                        <a:pt x="176" y="990"/>
                      </a:lnTo>
                      <a:lnTo>
                        <a:pt x="176" y="1012"/>
                      </a:lnTo>
                      <a:lnTo>
                        <a:pt x="180" y="1028"/>
                      </a:lnTo>
                      <a:lnTo>
                        <a:pt x="180" y="1044"/>
                      </a:lnTo>
                      <a:lnTo>
                        <a:pt x="176" y="1106"/>
                      </a:lnTo>
                      <a:lnTo>
                        <a:pt x="172" y="1126"/>
                      </a:lnTo>
                      <a:lnTo>
                        <a:pt x="168" y="1146"/>
                      </a:lnTo>
                      <a:lnTo>
                        <a:pt x="164" y="1164"/>
                      </a:lnTo>
                      <a:lnTo>
                        <a:pt x="160" y="1192"/>
                      </a:lnTo>
                      <a:lnTo>
                        <a:pt x="156" y="1208"/>
                      </a:lnTo>
                      <a:lnTo>
                        <a:pt x="152" y="1220"/>
                      </a:lnTo>
                      <a:lnTo>
                        <a:pt x="148" y="1236"/>
                      </a:lnTo>
                      <a:lnTo>
                        <a:pt x="144" y="1246"/>
                      </a:lnTo>
                      <a:lnTo>
                        <a:pt x="140" y="1332"/>
                      </a:lnTo>
                      <a:lnTo>
                        <a:pt x="136" y="1462"/>
                      </a:lnTo>
                      <a:lnTo>
                        <a:pt x="132" y="1628"/>
                      </a:lnTo>
                      <a:lnTo>
                        <a:pt x="132" y="1640"/>
                      </a:lnTo>
                      <a:lnTo>
                        <a:pt x="152" y="1644"/>
                      </a:lnTo>
                      <a:lnTo>
                        <a:pt x="160" y="1644"/>
                      </a:lnTo>
                      <a:lnTo>
                        <a:pt x="156" y="1660"/>
                      </a:lnTo>
                      <a:lnTo>
                        <a:pt x="156" y="1726"/>
                      </a:lnTo>
                      <a:lnTo>
                        <a:pt x="160" y="1758"/>
                      </a:lnTo>
                      <a:lnTo>
                        <a:pt x="164" y="1788"/>
                      </a:lnTo>
                      <a:lnTo>
                        <a:pt x="168" y="1816"/>
                      </a:lnTo>
                      <a:lnTo>
                        <a:pt x="172" y="1844"/>
                      </a:lnTo>
                      <a:lnTo>
                        <a:pt x="176" y="1932"/>
                      </a:lnTo>
                      <a:lnTo>
                        <a:pt x="180" y="1948"/>
                      </a:lnTo>
                      <a:lnTo>
                        <a:pt x="184" y="1960"/>
                      </a:lnTo>
                      <a:lnTo>
                        <a:pt x="188" y="1968"/>
                      </a:lnTo>
                      <a:lnTo>
                        <a:pt x="192" y="2018"/>
                      </a:lnTo>
                      <a:lnTo>
                        <a:pt x="196" y="2038"/>
                      </a:lnTo>
                      <a:lnTo>
                        <a:pt x="196" y="2062"/>
                      </a:lnTo>
                      <a:lnTo>
                        <a:pt x="192" y="2080"/>
                      </a:lnTo>
                      <a:lnTo>
                        <a:pt x="188" y="2096"/>
                      </a:lnTo>
                      <a:lnTo>
                        <a:pt x="184" y="2112"/>
                      </a:lnTo>
                      <a:lnTo>
                        <a:pt x="180" y="2128"/>
                      </a:lnTo>
                      <a:lnTo>
                        <a:pt x="176" y="2178"/>
                      </a:lnTo>
                      <a:lnTo>
                        <a:pt x="172" y="2198"/>
                      </a:lnTo>
                      <a:lnTo>
                        <a:pt x="168" y="2220"/>
                      </a:lnTo>
                      <a:lnTo>
                        <a:pt x="164" y="2244"/>
                      </a:lnTo>
                      <a:lnTo>
                        <a:pt x="160" y="2272"/>
                      </a:lnTo>
                      <a:lnTo>
                        <a:pt x="156" y="2298"/>
                      </a:lnTo>
                      <a:lnTo>
                        <a:pt x="152" y="2322"/>
                      </a:lnTo>
                      <a:lnTo>
                        <a:pt x="148" y="2354"/>
                      </a:lnTo>
                      <a:lnTo>
                        <a:pt x="148" y="2466"/>
                      </a:lnTo>
                      <a:lnTo>
                        <a:pt x="152" y="2518"/>
                      </a:lnTo>
                      <a:lnTo>
                        <a:pt x="156" y="2548"/>
                      </a:lnTo>
                      <a:lnTo>
                        <a:pt x="160" y="2572"/>
                      </a:lnTo>
                      <a:lnTo>
                        <a:pt x="160" y="2626"/>
                      </a:lnTo>
                      <a:lnTo>
                        <a:pt x="160" y="2744"/>
                      </a:lnTo>
                      <a:lnTo>
                        <a:pt x="164" y="2774"/>
                      </a:lnTo>
                      <a:lnTo>
                        <a:pt x="168" y="2798"/>
                      </a:lnTo>
                      <a:lnTo>
                        <a:pt x="172" y="2826"/>
                      </a:lnTo>
                      <a:lnTo>
                        <a:pt x="176" y="2872"/>
                      </a:lnTo>
                      <a:lnTo>
                        <a:pt x="176" y="2914"/>
                      </a:lnTo>
                      <a:lnTo>
                        <a:pt x="172" y="2918"/>
                      </a:lnTo>
                      <a:lnTo>
                        <a:pt x="168" y="2926"/>
                      </a:lnTo>
                      <a:lnTo>
                        <a:pt x="164" y="2930"/>
                      </a:lnTo>
                      <a:lnTo>
                        <a:pt x="160" y="2934"/>
                      </a:lnTo>
                      <a:lnTo>
                        <a:pt x="156" y="2938"/>
                      </a:lnTo>
                      <a:lnTo>
                        <a:pt x="152" y="2942"/>
                      </a:lnTo>
                      <a:lnTo>
                        <a:pt x="148" y="2946"/>
                      </a:lnTo>
                      <a:lnTo>
                        <a:pt x="144" y="2950"/>
                      </a:lnTo>
                      <a:lnTo>
                        <a:pt x="140" y="2954"/>
                      </a:lnTo>
                      <a:lnTo>
                        <a:pt x="136" y="2958"/>
                      </a:lnTo>
                      <a:lnTo>
                        <a:pt x="132" y="2966"/>
                      </a:lnTo>
                      <a:lnTo>
                        <a:pt x="128" y="2970"/>
                      </a:lnTo>
                      <a:lnTo>
                        <a:pt x="124" y="2974"/>
                      </a:lnTo>
                      <a:lnTo>
                        <a:pt x="122" y="2980"/>
                      </a:lnTo>
                      <a:lnTo>
                        <a:pt x="118" y="3012"/>
                      </a:lnTo>
                      <a:lnTo>
                        <a:pt x="114" y="3020"/>
                      </a:lnTo>
                      <a:lnTo>
                        <a:pt x="114" y="3052"/>
                      </a:lnTo>
                      <a:lnTo>
                        <a:pt x="118" y="3054"/>
                      </a:lnTo>
                      <a:lnTo>
                        <a:pt x="124" y="3058"/>
                      </a:lnTo>
                      <a:lnTo>
                        <a:pt x="160" y="3058"/>
                      </a:lnTo>
                      <a:lnTo>
                        <a:pt x="234" y="3054"/>
                      </a:lnTo>
                      <a:lnTo>
                        <a:pt x="276" y="3052"/>
                      </a:lnTo>
                      <a:lnTo>
                        <a:pt x="288" y="3048"/>
                      </a:lnTo>
                      <a:lnTo>
                        <a:pt x="300" y="3044"/>
                      </a:lnTo>
                      <a:lnTo>
                        <a:pt x="308" y="3040"/>
                      </a:lnTo>
                      <a:lnTo>
                        <a:pt x="312" y="3036"/>
                      </a:lnTo>
                      <a:lnTo>
                        <a:pt x="316" y="3032"/>
                      </a:lnTo>
                      <a:lnTo>
                        <a:pt x="320" y="3028"/>
                      </a:lnTo>
                      <a:lnTo>
                        <a:pt x="324" y="3024"/>
                      </a:lnTo>
                      <a:lnTo>
                        <a:pt x="328" y="3020"/>
                      </a:lnTo>
                      <a:lnTo>
                        <a:pt x="332" y="3012"/>
                      </a:lnTo>
                      <a:lnTo>
                        <a:pt x="332" y="3000"/>
                      </a:lnTo>
                      <a:lnTo>
                        <a:pt x="348" y="2996"/>
                      </a:lnTo>
                      <a:lnTo>
                        <a:pt x="358" y="2992"/>
                      </a:lnTo>
                      <a:lnTo>
                        <a:pt x="366" y="2988"/>
                      </a:lnTo>
                      <a:lnTo>
                        <a:pt x="370" y="2984"/>
                      </a:lnTo>
                      <a:lnTo>
                        <a:pt x="374" y="2980"/>
                      </a:lnTo>
                      <a:lnTo>
                        <a:pt x="382" y="2978"/>
                      </a:lnTo>
                      <a:lnTo>
                        <a:pt x="386" y="2970"/>
                      </a:lnTo>
                      <a:lnTo>
                        <a:pt x="386" y="2962"/>
                      </a:lnTo>
                      <a:lnTo>
                        <a:pt x="382" y="2926"/>
                      </a:lnTo>
                      <a:lnTo>
                        <a:pt x="378" y="2910"/>
                      </a:lnTo>
                      <a:lnTo>
                        <a:pt x="374" y="2896"/>
                      </a:lnTo>
                      <a:lnTo>
                        <a:pt x="382" y="2896"/>
                      </a:lnTo>
                      <a:lnTo>
                        <a:pt x="386" y="2864"/>
                      </a:lnTo>
                      <a:lnTo>
                        <a:pt x="390" y="2848"/>
                      </a:lnTo>
                      <a:lnTo>
                        <a:pt x="394" y="2826"/>
                      </a:lnTo>
                      <a:lnTo>
                        <a:pt x="398" y="2818"/>
                      </a:lnTo>
                      <a:lnTo>
                        <a:pt x="402" y="2806"/>
                      </a:lnTo>
                      <a:lnTo>
                        <a:pt x="406" y="2790"/>
                      </a:lnTo>
                      <a:lnTo>
                        <a:pt x="410" y="2778"/>
                      </a:lnTo>
                      <a:lnTo>
                        <a:pt x="414" y="2762"/>
                      </a:lnTo>
                      <a:lnTo>
                        <a:pt x="418" y="2750"/>
                      </a:lnTo>
                      <a:lnTo>
                        <a:pt x="422" y="2736"/>
                      </a:lnTo>
                      <a:lnTo>
                        <a:pt x="424" y="2720"/>
                      </a:lnTo>
                      <a:lnTo>
                        <a:pt x="428" y="2700"/>
                      </a:lnTo>
                      <a:lnTo>
                        <a:pt x="432" y="2676"/>
                      </a:lnTo>
                      <a:lnTo>
                        <a:pt x="436" y="2654"/>
                      </a:lnTo>
                      <a:lnTo>
                        <a:pt x="440" y="2630"/>
                      </a:lnTo>
                      <a:lnTo>
                        <a:pt x="444" y="2588"/>
                      </a:lnTo>
                      <a:lnTo>
                        <a:pt x="448" y="2514"/>
                      </a:lnTo>
                      <a:lnTo>
                        <a:pt x="448" y="2408"/>
                      </a:lnTo>
                      <a:lnTo>
                        <a:pt x="444" y="2272"/>
                      </a:lnTo>
                      <a:lnTo>
                        <a:pt x="440" y="2162"/>
                      </a:lnTo>
                      <a:lnTo>
                        <a:pt x="440" y="1948"/>
                      </a:lnTo>
                      <a:lnTo>
                        <a:pt x="444" y="1918"/>
                      </a:lnTo>
                      <a:lnTo>
                        <a:pt x="448" y="1906"/>
                      </a:lnTo>
                      <a:lnTo>
                        <a:pt x="452" y="1894"/>
                      </a:lnTo>
                      <a:lnTo>
                        <a:pt x="456" y="1878"/>
                      </a:lnTo>
                      <a:lnTo>
                        <a:pt x="460" y="1866"/>
                      </a:lnTo>
                      <a:lnTo>
                        <a:pt x="464" y="1850"/>
                      </a:lnTo>
                      <a:lnTo>
                        <a:pt x="468" y="1840"/>
                      </a:lnTo>
                      <a:lnTo>
                        <a:pt x="472" y="1832"/>
                      </a:lnTo>
                      <a:lnTo>
                        <a:pt x="476" y="1824"/>
                      </a:lnTo>
                      <a:lnTo>
                        <a:pt x="480" y="1816"/>
                      </a:lnTo>
                      <a:lnTo>
                        <a:pt x="484" y="1808"/>
                      </a:lnTo>
                      <a:lnTo>
                        <a:pt x="488" y="1792"/>
                      </a:lnTo>
                      <a:lnTo>
                        <a:pt x="492" y="1780"/>
                      </a:lnTo>
                      <a:lnTo>
                        <a:pt x="496" y="1764"/>
                      </a:lnTo>
                      <a:lnTo>
                        <a:pt x="500" y="1746"/>
                      </a:lnTo>
                      <a:lnTo>
                        <a:pt x="502" y="1730"/>
                      </a:lnTo>
                      <a:lnTo>
                        <a:pt x="502" y="1754"/>
                      </a:lnTo>
                      <a:lnTo>
                        <a:pt x="506" y="1784"/>
                      </a:lnTo>
                      <a:lnTo>
                        <a:pt x="510" y="1812"/>
                      </a:lnTo>
                      <a:lnTo>
                        <a:pt x="514" y="1836"/>
                      </a:lnTo>
                      <a:lnTo>
                        <a:pt x="518" y="1854"/>
                      </a:lnTo>
                      <a:lnTo>
                        <a:pt x="522" y="1878"/>
                      </a:lnTo>
                      <a:lnTo>
                        <a:pt x="526" y="1898"/>
                      </a:lnTo>
                      <a:lnTo>
                        <a:pt x="530" y="1918"/>
                      </a:lnTo>
                      <a:lnTo>
                        <a:pt x="534" y="1936"/>
                      </a:lnTo>
                      <a:lnTo>
                        <a:pt x="538" y="1952"/>
                      </a:lnTo>
                      <a:lnTo>
                        <a:pt x="542" y="1968"/>
                      </a:lnTo>
                      <a:lnTo>
                        <a:pt x="546" y="2038"/>
                      </a:lnTo>
                      <a:lnTo>
                        <a:pt x="550" y="2140"/>
                      </a:lnTo>
                      <a:lnTo>
                        <a:pt x="550" y="2182"/>
                      </a:lnTo>
                      <a:lnTo>
                        <a:pt x="546" y="2220"/>
                      </a:lnTo>
                      <a:lnTo>
                        <a:pt x="542" y="2264"/>
                      </a:lnTo>
                      <a:lnTo>
                        <a:pt x="538" y="2338"/>
                      </a:lnTo>
                      <a:lnTo>
                        <a:pt x="538" y="2580"/>
                      </a:lnTo>
                      <a:lnTo>
                        <a:pt x="542" y="2626"/>
                      </a:lnTo>
                      <a:lnTo>
                        <a:pt x="546" y="2658"/>
                      </a:lnTo>
                      <a:lnTo>
                        <a:pt x="550" y="2680"/>
                      </a:lnTo>
                      <a:lnTo>
                        <a:pt x="554" y="2704"/>
                      </a:lnTo>
                      <a:lnTo>
                        <a:pt x="558" y="2732"/>
                      </a:lnTo>
                      <a:lnTo>
                        <a:pt x="562" y="2748"/>
                      </a:lnTo>
                      <a:lnTo>
                        <a:pt x="566" y="2762"/>
                      </a:lnTo>
                      <a:lnTo>
                        <a:pt x="570" y="2778"/>
                      </a:lnTo>
                      <a:lnTo>
                        <a:pt x="574" y="2794"/>
                      </a:lnTo>
                      <a:lnTo>
                        <a:pt x="576" y="2806"/>
                      </a:lnTo>
                      <a:lnTo>
                        <a:pt x="580" y="2826"/>
                      </a:lnTo>
                      <a:lnTo>
                        <a:pt x="584" y="2840"/>
                      </a:lnTo>
                      <a:lnTo>
                        <a:pt x="588" y="2848"/>
                      </a:lnTo>
                      <a:lnTo>
                        <a:pt x="592" y="2860"/>
                      </a:lnTo>
                      <a:lnTo>
                        <a:pt x="596" y="2868"/>
                      </a:lnTo>
                      <a:lnTo>
                        <a:pt x="596" y="2884"/>
                      </a:lnTo>
                      <a:lnTo>
                        <a:pt x="592" y="2922"/>
                      </a:lnTo>
                      <a:lnTo>
                        <a:pt x="592" y="2938"/>
                      </a:lnTo>
                      <a:lnTo>
                        <a:pt x="596" y="2942"/>
                      </a:lnTo>
                      <a:lnTo>
                        <a:pt x="600" y="2946"/>
                      </a:lnTo>
                      <a:lnTo>
                        <a:pt x="608" y="2950"/>
                      </a:lnTo>
                      <a:lnTo>
                        <a:pt x="620" y="2954"/>
                      </a:lnTo>
                      <a:lnTo>
                        <a:pt x="640" y="2954"/>
                      </a:lnTo>
                      <a:lnTo>
                        <a:pt x="640" y="2974"/>
                      </a:lnTo>
                      <a:lnTo>
                        <a:pt x="644" y="2980"/>
                      </a:lnTo>
                      <a:lnTo>
                        <a:pt x="652" y="2984"/>
                      </a:lnTo>
                      <a:lnTo>
                        <a:pt x="654" y="2988"/>
                      </a:lnTo>
                      <a:lnTo>
                        <a:pt x="658" y="2992"/>
                      </a:lnTo>
                      <a:lnTo>
                        <a:pt x="666" y="2996"/>
                      </a:lnTo>
                      <a:lnTo>
                        <a:pt x="686" y="3000"/>
                      </a:lnTo>
                      <a:lnTo>
                        <a:pt x="698" y="3000"/>
                      </a:lnTo>
                      <a:lnTo>
                        <a:pt x="752" y="2996"/>
                      </a:lnTo>
                      <a:lnTo>
                        <a:pt x="796" y="2992"/>
                      </a:lnTo>
                      <a:lnTo>
                        <a:pt x="826" y="2988"/>
                      </a:lnTo>
                      <a:lnTo>
                        <a:pt x="838" y="2984"/>
                      </a:lnTo>
                      <a:lnTo>
                        <a:pt x="842" y="2980"/>
                      </a:lnTo>
                      <a:lnTo>
                        <a:pt x="846" y="2974"/>
                      </a:lnTo>
                      <a:lnTo>
                        <a:pt x="846" y="2962"/>
                      </a:lnTo>
                      <a:lnTo>
                        <a:pt x="842" y="2942"/>
                      </a:lnTo>
                      <a:lnTo>
                        <a:pt x="838" y="2938"/>
                      </a:lnTo>
                      <a:lnTo>
                        <a:pt x="834" y="2914"/>
                      </a:lnTo>
                      <a:lnTo>
                        <a:pt x="830" y="2906"/>
                      </a:lnTo>
                      <a:lnTo>
                        <a:pt x="826" y="2902"/>
                      </a:lnTo>
                      <a:lnTo>
                        <a:pt x="822" y="2900"/>
                      </a:lnTo>
                      <a:lnTo>
                        <a:pt x="818" y="2896"/>
                      </a:lnTo>
                      <a:lnTo>
                        <a:pt x="814" y="2892"/>
                      </a:lnTo>
                      <a:lnTo>
                        <a:pt x="810" y="2888"/>
                      </a:lnTo>
                      <a:lnTo>
                        <a:pt x="806" y="2884"/>
                      </a:lnTo>
                      <a:lnTo>
                        <a:pt x="804" y="2880"/>
                      </a:lnTo>
                      <a:lnTo>
                        <a:pt x="800" y="2876"/>
                      </a:lnTo>
                      <a:lnTo>
                        <a:pt x="796" y="2872"/>
                      </a:lnTo>
                      <a:lnTo>
                        <a:pt x="796" y="2860"/>
                      </a:lnTo>
                      <a:lnTo>
                        <a:pt x="800" y="2844"/>
                      </a:lnTo>
                      <a:lnTo>
                        <a:pt x="804" y="2828"/>
                      </a:lnTo>
                      <a:lnTo>
                        <a:pt x="806" y="2822"/>
                      </a:lnTo>
                      <a:lnTo>
                        <a:pt x="810" y="2810"/>
                      </a:lnTo>
                      <a:lnTo>
                        <a:pt x="814" y="2798"/>
                      </a:lnTo>
                      <a:lnTo>
                        <a:pt x="818" y="2790"/>
                      </a:lnTo>
                      <a:lnTo>
                        <a:pt x="822" y="2778"/>
                      </a:lnTo>
                      <a:lnTo>
                        <a:pt x="826" y="2766"/>
                      </a:lnTo>
                      <a:lnTo>
                        <a:pt x="830" y="2744"/>
                      </a:lnTo>
                      <a:lnTo>
                        <a:pt x="830" y="2528"/>
                      </a:lnTo>
                      <a:lnTo>
                        <a:pt x="830" y="2502"/>
                      </a:lnTo>
                      <a:lnTo>
                        <a:pt x="834" y="2482"/>
                      </a:lnTo>
                      <a:lnTo>
                        <a:pt x="838" y="2458"/>
                      </a:lnTo>
                      <a:lnTo>
                        <a:pt x="842" y="2428"/>
                      </a:lnTo>
                      <a:lnTo>
                        <a:pt x="842" y="2268"/>
                      </a:lnTo>
                      <a:lnTo>
                        <a:pt x="838" y="2236"/>
                      </a:lnTo>
                      <a:lnTo>
                        <a:pt x="838" y="1968"/>
                      </a:lnTo>
                      <a:lnTo>
                        <a:pt x="842" y="1932"/>
                      </a:lnTo>
                      <a:lnTo>
                        <a:pt x="846" y="1902"/>
                      </a:lnTo>
                      <a:lnTo>
                        <a:pt x="850" y="1866"/>
                      </a:lnTo>
                      <a:lnTo>
                        <a:pt x="854" y="1824"/>
                      </a:lnTo>
                      <a:lnTo>
                        <a:pt x="854" y="1628"/>
                      </a:lnTo>
                      <a:lnTo>
                        <a:pt x="850" y="1578"/>
                      </a:lnTo>
                      <a:lnTo>
                        <a:pt x="870" y="1578"/>
                      </a:lnTo>
                      <a:lnTo>
                        <a:pt x="912" y="1578"/>
                      </a:lnTo>
                      <a:lnTo>
                        <a:pt x="920" y="1582"/>
                      </a:lnTo>
                      <a:lnTo>
                        <a:pt x="928" y="1586"/>
                      </a:lnTo>
                      <a:lnTo>
                        <a:pt x="940" y="1590"/>
                      </a:lnTo>
                      <a:lnTo>
                        <a:pt x="948" y="1594"/>
                      </a:lnTo>
                      <a:lnTo>
                        <a:pt x="954" y="1598"/>
                      </a:lnTo>
                      <a:lnTo>
                        <a:pt x="962" y="1602"/>
                      </a:lnTo>
                      <a:lnTo>
                        <a:pt x="974" y="1606"/>
                      </a:lnTo>
                      <a:lnTo>
                        <a:pt x="986" y="1610"/>
                      </a:lnTo>
                      <a:lnTo>
                        <a:pt x="998" y="1614"/>
                      </a:lnTo>
                      <a:lnTo>
                        <a:pt x="1010" y="1616"/>
                      </a:lnTo>
                      <a:lnTo>
                        <a:pt x="1022" y="1620"/>
                      </a:lnTo>
                      <a:lnTo>
                        <a:pt x="1032" y="1624"/>
                      </a:lnTo>
                      <a:lnTo>
                        <a:pt x="1048" y="1628"/>
                      </a:lnTo>
                      <a:lnTo>
                        <a:pt x="1060" y="1632"/>
                      </a:lnTo>
                      <a:lnTo>
                        <a:pt x="1076" y="1636"/>
                      </a:lnTo>
                      <a:lnTo>
                        <a:pt x="1092" y="1640"/>
                      </a:lnTo>
                      <a:lnTo>
                        <a:pt x="1096" y="1644"/>
                      </a:lnTo>
                      <a:lnTo>
                        <a:pt x="1104" y="1648"/>
                      </a:lnTo>
                      <a:lnTo>
                        <a:pt x="1106" y="1652"/>
                      </a:lnTo>
                      <a:lnTo>
                        <a:pt x="1114" y="1656"/>
                      </a:lnTo>
                      <a:lnTo>
                        <a:pt x="1126" y="1656"/>
                      </a:lnTo>
                      <a:lnTo>
                        <a:pt x="1130" y="1652"/>
                      </a:lnTo>
                      <a:lnTo>
                        <a:pt x="1130" y="1640"/>
                      </a:lnTo>
                      <a:lnTo>
                        <a:pt x="1126" y="1620"/>
                      </a:lnTo>
                      <a:lnTo>
                        <a:pt x="1122" y="1610"/>
                      </a:lnTo>
                      <a:lnTo>
                        <a:pt x="1118" y="1598"/>
                      </a:lnTo>
                      <a:lnTo>
                        <a:pt x="1114" y="1582"/>
                      </a:lnTo>
                      <a:lnTo>
                        <a:pt x="1110" y="1562"/>
                      </a:lnTo>
                      <a:lnTo>
                        <a:pt x="1106" y="1542"/>
                      </a:lnTo>
                      <a:lnTo>
                        <a:pt x="1104" y="1524"/>
                      </a:lnTo>
                      <a:lnTo>
                        <a:pt x="1100" y="1504"/>
                      </a:lnTo>
                      <a:lnTo>
                        <a:pt x="1096" y="1480"/>
                      </a:lnTo>
                      <a:lnTo>
                        <a:pt x="1092" y="1462"/>
                      </a:lnTo>
                      <a:lnTo>
                        <a:pt x="1088" y="1438"/>
                      </a:lnTo>
                      <a:lnTo>
                        <a:pt x="1084" y="1414"/>
                      </a:lnTo>
                      <a:lnTo>
                        <a:pt x="1080" y="1392"/>
                      </a:lnTo>
                      <a:lnTo>
                        <a:pt x="1076" y="1364"/>
                      </a:lnTo>
                      <a:lnTo>
                        <a:pt x="1072" y="1348"/>
                      </a:lnTo>
                      <a:lnTo>
                        <a:pt x="1080" y="1348"/>
                      </a:lnTo>
                      <a:lnTo>
                        <a:pt x="1154" y="1344"/>
                      </a:lnTo>
                      <a:lnTo>
                        <a:pt x="1228" y="1340"/>
                      </a:lnTo>
                      <a:lnTo>
                        <a:pt x="1302" y="1336"/>
                      </a:lnTo>
                      <a:lnTo>
                        <a:pt x="1384" y="1332"/>
                      </a:lnTo>
                      <a:lnTo>
                        <a:pt x="1466" y="1328"/>
                      </a:lnTo>
                      <a:lnTo>
                        <a:pt x="1536" y="1324"/>
                      </a:lnTo>
                      <a:lnTo>
                        <a:pt x="1606" y="1320"/>
                      </a:lnTo>
                      <a:lnTo>
                        <a:pt x="1688" y="1316"/>
                      </a:lnTo>
                      <a:lnTo>
                        <a:pt x="1774" y="1314"/>
                      </a:lnTo>
                      <a:lnTo>
                        <a:pt x="1836" y="1310"/>
                      </a:lnTo>
                      <a:lnTo>
                        <a:pt x="1898" y="1306"/>
                      </a:lnTo>
                      <a:lnTo>
                        <a:pt x="1976" y="1302"/>
                      </a:lnTo>
                      <a:lnTo>
                        <a:pt x="1976" y="1278"/>
                      </a:lnTo>
                      <a:lnTo>
                        <a:pt x="1972" y="1246"/>
                      </a:lnTo>
                      <a:lnTo>
                        <a:pt x="1968" y="1216"/>
                      </a:lnTo>
                      <a:lnTo>
                        <a:pt x="1964" y="1180"/>
                      </a:lnTo>
                      <a:lnTo>
                        <a:pt x="1960" y="1150"/>
                      </a:lnTo>
                      <a:lnTo>
                        <a:pt x="1956" y="1114"/>
                      </a:lnTo>
                      <a:lnTo>
                        <a:pt x="1952" y="1084"/>
                      </a:lnTo>
                      <a:lnTo>
                        <a:pt x="1948" y="1048"/>
                      </a:lnTo>
                      <a:lnTo>
                        <a:pt x="1944" y="1016"/>
                      </a:lnTo>
                      <a:lnTo>
                        <a:pt x="1940" y="982"/>
                      </a:lnTo>
                      <a:lnTo>
                        <a:pt x="1938" y="950"/>
                      </a:lnTo>
                      <a:lnTo>
                        <a:pt x="1934" y="916"/>
                      </a:lnTo>
                      <a:lnTo>
                        <a:pt x="1930" y="884"/>
                      </a:lnTo>
                      <a:lnTo>
                        <a:pt x="1926" y="850"/>
                      </a:lnTo>
                      <a:lnTo>
                        <a:pt x="1926" y="826"/>
                      </a:lnTo>
                      <a:lnTo>
                        <a:pt x="1930" y="822"/>
                      </a:lnTo>
                      <a:lnTo>
                        <a:pt x="1930" y="806"/>
                      </a:lnTo>
                      <a:lnTo>
                        <a:pt x="1926" y="802"/>
                      </a:lnTo>
                      <a:lnTo>
                        <a:pt x="1918" y="802"/>
                      </a:lnTo>
                      <a:lnTo>
                        <a:pt x="1922" y="790"/>
                      </a:lnTo>
                      <a:lnTo>
                        <a:pt x="1934" y="786"/>
                      </a:lnTo>
                      <a:lnTo>
                        <a:pt x="1938" y="784"/>
                      </a:lnTo>
                      <a:lnTo>
                        <a:pt x="1938" y="764"/>
                      </a:lnTo>
                      <a:lnTo>
                        <a:pt x="1934" y="760"/>
                      </a:lnTo>
                      <a:lnTo>
                        <a:pt x="1930" y="756"/>
                      </a:lnTo>
                      <a:lnTo>
                        <a:pt x="1914" y="756"/>
                      </a:lnTo>
                      <a:lnTo>
                        <a:pt x="1914" y="744"/>
                      </a:lnTo>
                      <a:lnTo>
                        <a:pt x="1910" y="724"/>
                      </a:lnTo>
                      <a:lnTo>
                        <a:pt x="1922" y="724"/>
                      </a:lnTo>
                      <a:lnTo>
                        <a:pt x="1926" y="720"/>
                      </a:lnTo>
                      <a:lnTo>
                        <a:pt x="1930" y="716"/>
                      </a:lnTo>
                      <a:lnTo>
                        <a:pt x="1930" y="702"/>
                      </a:lnTo>
                      <a:lnTo>
                        <a:pt x="1926" y="698"/>
                      </a:lnTo>
                      <a:lnTo>
                        <a:pt x="1918" y="694"/>
                      </a:lnTo>
                      <a:lnTo>
                        <a:pt x="1906" y="694"/>
                      </a:lnTo>
                      <a:lnTo>
                        <a:pt x="1906" y="670"/>
                      </a:lnTo>
                      <a:lnTo>
                        <a:pt x="1902" y="632"/>
                      </a:lnTo>
                      <a:lnTo>
                        <a:pt x="1898" y="588"/>
                      </a:lnTo>
                      <a:lnTo>
                        <a:pt x="1894" y="550"/>
                      </a:lnTo>
                      <a:lnTo>
                        <a:pt x="1890" y="518"/>
                      </a:lnTo>
                      <a:lnTo>
                        <a:pt x="1886" y="502"/>
                      </a:lnTo>
                      <a:lnTo>
                        <a:pt x="1824" y="502"/>
                      </a:lnTo>
                      <a:lnTo>
                        <a:pt x="1726" y="506"/>
                      </a:lnTo>
                      <a:lnTo>
                        <a:pt x="1626" y="510"/>
                      </a:lnTo>
                      <a:lnTo>
                        <a:pt x="1524" y="514"/>
                      </a:lnTo>
                      <a:lnTo>
                        <a:pt x="1410" y="518"/>
                      </a:lnTo>
                      <a:lnTo>
                        <a:pt x="1302" y="522"/>
                      </a:lnTo>
                      <a:lnTo>
                        <a:pt x="1200" y="526"/>
                      </a:lnTo>
                      <a:lnTo>
                        <a:pt x="1064" y="530"/>
                      </a:lnTo>
                      <a:lnTo>
                        <a:pt x="962" y="534"/>
                      </a:lnTo>
                      <a:lnTo>
                        <a:pt x="962" y="526"/>
                      </a:lnTo>
                      <a:lnTo>
                        <a:pt x="958" y="518"/>
                      </a:lnTo>
                      <a:lnTo>
                        <a:pt x="954" y="510"/>
                      </a:lnTo>
                      <a:lnTo>
                        <a:pt x="952" y="506"/>
                      </a:lnTo>
                      <a:lnTo>
                        <a:pt x="948" y="498"/>
                      </a:lnTo>
                      <a:lnTo>
                        <a:pt x="944" y="490"/>
                      </a:lnTo>
                      <a:lnTo>
                        <a:pt x="940" y="486"/>
                      </a:lnTo>
                      <a:lnTo>
                        <a:pt x="936" y="484"/>
                      </a:lnTo>
                      <a:lnTo>
                        <a:pt x="932" y="480"/>
                      </a:lnTo>
                      <a:lnTo>
                        <a:pt x="928" y="476"/>
                      </a:lnTo>
                      <a:lnTo>
                        <a:pt x="924" y="472"/>
                      </a:lnTo>
                      <a:lnTo>
                        <a:pt x="920" y="468"/>
                      </a:lnTo>
                      <a:lnTo>
                        <a:pt x="916" y="464"/>
                      </a:lnTo>
                      <a:lnTo>
                        <a:pt x="908" y="460"/>
                      </a:lnTo>
                      <a:lnTo>
                        <a:pt x="892" y="456"/>
                      </a:lnTo>
                      <a:lnTo>
                        <a:pt x="888" y="452"/>
                      </a:lnTo>
                      <a:lnTo>
                        <a:pt x="880" y="448"/>
                      </a:lnTo>
                      <a:lnTo>
                        <a:pt x="874" y="444"/>
                      </a:lnTo>
                      <a:lnTo>
                        <a:pt x="866" y="440"/>
                      </a:lnTo>
                      <a:lnTo>
                        <a:pt x="854" y="436"/>
                      </a:lnTo>
                      <a:lnTo>
                        <a:pt x="842" y="432"/>
                      </a:lnTo>
                      <a:lnTo>
                        <a:pt x="822" y="428"/>
                      </a:lnTo>
                      <a:lnTo>
                        <a:pt x="806" y="424"/>
                      </a:lnTo>
                      <a:lnTo>
                        <a:pt x="796" y="420"/>
                      </a:lnTo>
                      <a:lnTo>
                        <a:pt x="776" y="416"/>
                      </a:lnTo>
                      <a:lnTo>
                        <a:pt x="760" y="412"/>
                      </a:lnTo>
                      <a:lnTo>
                        <a:pt x="744" y="408"/>
                      </a:lnTo>
                      <a:lnTo>
                        <a:pt x="744" y="402"/>
                      </a:lnTo>
                      <a:lnTo>
                        <a:pt x="748" y="386"/>
                      </a:lnTo>
                      <a:lnTo>
                        <a:pt x="748" y="378"/>
                      </a:lnTo>
                      <a:lnTo>
                        <a:pt x="760" y="378"/>
                      </a:lnTo>
                      <a:lnTo>
                        <a:pt x="768" y="374"/>
                      </a:lnTo>
                      <a:lnTo>
                        <a:pt x="772" y="366"/>
                      </a:lnTo>
                      <a:lnTo>
                        <a:pt x="772" y="354"/>
                      </a:lnTo>
                      <a:lnTo>
                        <a:pt x="768" y="342"/>
                      </a:lnTo>
                      <a:lnTo>
                        <a:pt x="768" y="334"/>
                      </a:lnTo>
                      <a:lnTo>
                        <a:pt x="772" y="320"/>
                      </a:lnTo>
                      <a:lnTo>
                        <a:pt x="772" y="292"/>
                      </a:lnTo>
                      <a:lnTo>
                        <a:pt x="772" y="288"/>
                      </a:lnTo>
                      <a:lnTo>
                        <a:pt x="772" y="276"/>
                      </a:lnTo>
                      <a:lnTo>
                        <a:pt x="780" y="280"/>
                      </a:lnTo>
                      <a:lnTo>
                        <a:pt x="788" y="280"/>
                      </a:lnTo>
                      <a:lnTo>
                        <a:pt x="788" y="276"/>
                      </a:lnTo>
                      <a:lnTo>
                        <a:pt x="784" y="272"/>
                      </a:lnTo>
                      <a:lnTo>
                        <a:pt x="780" y="264"/>
                      </a:lnTo>
                      <a:lnTo>
                        <a:pt x="784" y="260"/>
                      </a:lnTo>
                      <a:lnTo>
                        <a:pt x="788" y="256"/>
                      </a:lnTo>
                      <a:lnTo>
                        <a:pt x="792" y="254"/>
                      </a:lnTo>
                      <a:lnTo>
                        <a:pt x="796" y="250"/>
                      </a:lnTo>
                      <a:lnTo>
                        <a:pt x="800" y="246"/>
                      </a:lnTo>
                      <a:lnTo>
                        <a:pt x="800" y="238"/>
                      </a:lnTo>
                      <a:lnTo>
                        <a:pt x="796" y="194"/>
                      </a:lnTo>
                      <a:lnTo>
                        <a:pt x="792" y="164"/>
                      </a:lnTo>
                      <a:lnTo>
                        <a:pt x="788" y="152"/>
                      </a:lnTo>
                      <a:lnTo>
                        <a:pt x="784" y="120"/>
                      </a:lnTo>
                      <a:lnTo>
                        <a:pt x="780" y="108"/>
                      </a:lnTo>
                      <a:lnTo>
                        <a:pt x="776" y="98"/>
                      </a:lnTo>
                      <a:lnTo>
                        <a:pt x="772" y="90"/>
                      </a:lnTo>
                      <a:lnTo>
                        <a:pt x="768" y="82"/>
                      </a:lnTo>
                      <a:lnTo>
                        <a:pt x="764" y="78"/>
                      </a:lnTo>
                      <a:lnTo>
                        <a:pt x="760" y="70"/>
                      </a:lnTo>
                      <a:lnTo>
                        <a:pt x="756" y="66"/>
                      </a:lnTo>
                      <a:lnTo>
                        <a:pt x="752" y="58"/>
                      </a:lnTo>
                      <a:lnTo>
                        <a:pt x="748" y="54"/>
                      </a:lnTo>
                      <a:lnTo>
                        <a:pt x="744" y="50"/>
                      </a:lnTo>
                      <a:lnTo>
                        <a:pt x="740" y="46"/>
                      </a:lnTo>
                      <a:lnTo>
                        <a:pt x="736" y="42"/>
                      </a:lnTo>
                      <a:lnTo>
                        <a:pt x="732" y="38"/>
                      </a:lnTo>
                      <a:lnTo>
                        <a:pt x="726" y="34"/>
                      </a:lnTo>
                      <a:lnTo>
                        <a:pt x="722" y="30"/>
                      </a:lnTo>
                      <a:lnTo>
                        <a:pt x="714" y="28"/>
                      </a:lnTo>
                      <a:lnTo>
                        <a:pt x="710" y="24"/>
                      </a:lnTo>
                      <a:lnTo>
                        <a:pt x="702" y="20"/>
                      </a:lnTo>
                      <a:lnTo>
                        <a:pt x="694" y="16"/>
                      </a:lnTo>
                      <a:lnTo>
                        <a:pt x="686" y="12"/>
                      </a:lnTo>
                      <a:lnTo>
                        <a:pt x="674" y="8"/>
                      </a:lnTo>
                      <a:lnTo>
                        <a:pt x="654" y="4"/>
                      </a:lnTo>
                      <a:lnTo>
                        <a:pt x="640" y="0"/>
                      </a:lnTo>
                      <a:lnTo>
                        <a:pt x="600" y="0"/>
                      </a:lnTo>
                      <a:lnTo>
                        <a:pt x="588" y="4"/>
                      </a:lnTo>
                      <a:close/>
                    </a:path>
                  </a:pathLst>
                </a:custGeom>
                <a:solidFill>
                  <a:srgbClr val="000000"/>
                </a:solidFill>
                <a:ln w="9525">
                  <a:noFill/>
                  <a:round/>
                  <a:headEnd/>
                  <a:tailEnd/>
                </a:ln>
              </p:spPr>
              <p:txBody>
                <a:bodyPr/>
                <a:lstStyle/>
                <a:p>
                  <a:pPr defTabSz="408065" fontAlgn="base">
                    <a:spcBef>
                      <a:spcPct val="0"/>
                    </a:spcBef>
                    <a:spcAft>
                      <a:spcPct val="0"/>
                    </a:spcAft>
                  </a:pPr>
                  <a:endParaRPr lang="en-US">
                    <a:solidFill>
                      <a:prstClr val="black"/>
                    </a:solidFill>
                    <a:ea typeface="ＭＳ Ｐゴシック" pitchFamily="-108" charset="-128"/>
                  </a:endParaRPr>
                </a:p>
              </p:txBody>
            </p:sp>
            <p:sp>
              <p:nvSpPr>
                <p:cNvPr id="13348" name="Freeform 60"/>
                <p:cNvSpPr>
                  <a:spLocks/>
                </p:cNvSpPr>
                <p:nvPr/>
              </p:nvSpPr>
              <p:spPr bwMode="auto">
                <a:xfrm>
                  <a:off x="9345298" y="-2756583"/>
                  <a:ext cx="1981357" cy="1257558"/>
                </a:xfrm>
                <a:custGeom>
                  <a:avLst/>
                  <a:gdLst>
                    <a:gd name="T0" fmla="*/ 2147483647 w 1248"/>
                    <a:gd name="T1" fmla="*/ 2147483647 h 792"/>
                    <a:gd name="T2" fmla="*/ 2147483647 w 1248"/>
                    <a:gd name="T3" fmla="*/ 2147483647 h 792"/>
                    <a:gd name="T4" fmla="*/ 2147483647 w 1248"/>
                    <a:gd name="T5" fmla="*/ 0 h 792"/>
                    <a:gd name="T6" fmla="*/ 0 w 1248"/>
                    <a:gd name="T7" fmla="*/ 2147483647 h 792"/>
                    <a:gd name="T8" fmla="*/ 2147483647 w 1248"/>
                    <a:gd name="T9" fmla="*/ 2147483647 h 792"/>
                    <a:gd name="T10" fmla="*/ 2147483647 w 1248"/>
                    <a:gd name="T11" fmla="*/ 2147483647 h 792"/>
                    <a:gd name="T12" fmla="*/ 2147483647 w 1248"/>
                    <a:gd name="T13" fmla="*/ 2147483647 h 792"/>
                    <a:gd name="T14" fmla="*/ 2147483647 w 1248"/>
                    <a:gd name="T15" fmla="*/ 2147483647 h 792"/>
                    <a:gd name="T16" fmla="*/ 2147483647 w 1248"/>
                    <a:gd name="T17" fmla="*/ 2147483647 h 792"/>
                    <a:gd name="T18" fmla="*/ 2147483647 w 1248"/>
                    <a:gd name="T19" fmla="*/ 2147483647 h 792"/>
                    <a:gd name="T20" fmla="*/ 2147483647 w 1248"/>
                    <a:gd name="T21" fmla="*/ 2147483647 h 792"/>
                    <a:gd name="T22" fmla="*/ 2147483647 w 1248"/>
                    <a:gd name="T23" fmla="*/ 2147483647 h 792"/>
                    <a:gd name="T24" fmla="*/ 2147483647 w 1248"/>
                    <a:gd name="T25" fmla="*/ 2147483647 h 792"/>
                    <a:gd name="T26" fmla="*/ 2147483647 w 1248"/>
                    <a:gd name="T27" fmla="*/ 2147483647 h 792"/>
                    <a:gd name="T28" fmla="*/ 2147483647 w 1248"/>
                    <a:gd name="T29" fmla="*/ 2147483647 h 792"/>
                    <a:gd name="T30" fmla="*/ 2147483647 w 1248"/>
                    <a:gd name="T31" fmla="*/ 2147483647 h 792"/>
                    <a:gd name="T32" fmla="*/ 2147483647 w 1248"/>
                    <a:gd name="T33" fmla="*/ 2147483647 h 792"/>
                    <a:gd name="T34" fmla="*/ 2147483647 w 1248"/>
                    <a:gd name="T35" fmla="*/ 2147483647 h 792"/>
                    <a:gd name="T36" fmla="*/ 2147483647 w 1248"/>
                    <a:gd name="T37" fmla="*/ 2147483647 h 792"/>
                    <a:gd name="T38" fmla="*/ 2147483647 w 1248"/>
                    <a:gd name="T39" fmla="*/ 2147483647 h 792"/>
                    <a:gd name="T40" fmla="*/ 2147483647 w 1248"/>
                    <a:gd name="T41" fmla="*/ 2147483647 h 792"/>
                    <a:gd name="T42" fmla="*/ 2147483647 w 1248"/>
                    <a:gd name="T43" fmla="*/ 2147483647 h 792"/>
                    <a:gd name="T44" fmla="*/ 2147483647 w 1248"/>
                    <a:gd name="T45" fmla="*/ 2147483647 h 792"/>
                    <a:gd name="T46" fmla="*/ 2147483647 w 1248"/>
                    <a:gd name="T47" fmla="*/ 2147483647 h 792"/>
                    <a:gd name="T48" fmla="*/ 2147483647 w 1248"/>
                    <a:gd name="T49" fmla="*/ 2147483647 h 792"/>
                    <a:gd name="T50" fmla="*/ 2147483647 w 1248"/>
                    <a:gd name="T51" fmla="*/ 2147483647 h 792"/>
                    <a:gd name="T52" fmla="*/ 2147483647 w 1248"/>
                    <a:gd name="T53" fmla="*/ 2147483647 h 792"/>
                    <a:gd name="T54" fmla="*/ 2147483647 w 1248"/>
                    <a:gd name="T55" fmla="*/ 2147483647 h 792"/>
                    <a:gd name="T56" fmla="*/ 2147483647 w 1248"/>
                    <a:gd name="T57" fmla="*/ 2147483647 h 792"/>
                    <a:gd name="T58" fmla="*/ 2147483647 w 1248"/>
                    <a:gd name="T59" fmla="*/ 2147483647 h 792"/>
                    <a:gd name="T60" fmla="*/ 2147483647 w 1248"/>
                    <a:gd name="T61" fmla="*/ 2147483647 h 792"/>
                    <a:gd name="T62" fmla="*/ 2147483647 w 1248"/>
                    <a:gd name="T63" fmla="*/ 2147483647 h 792"/>
                    <a:gd name="T64" fmla="*/ 2147483647 w 1248"/>
                    <a:gd name="T65" fmla="*/ 2147483647 h 792"/>
                    <a:gd name="T66" fmla="*/ 2147483647 w 1248"/>
                    <a:gd name="T67" fmla="*/ 2147483647 h 792"/>
                    <a:gd name="T68" fmla="*/ 2147483647 w 1248"/>
                    <a:gd name="T69" fmla="*/ 2147483647 h 792"/>
                    <a:gd name="T70" fmla="*/ 2147483647 w 1248"/>
                    <a:gd name="T71" fmla="*/ 2147483647 h 792"/>
                    <a:gd name="T72" fmla="*/ 2147483647 w 1248"/>
                    <a:gd name="T73" fmla="*/ 2147483647 h 792"/>
                    <a:gd name="T74" fmla="*/ 2147483647 w 1248"/>
                    <a:gd name="T75" fmla="*/ 2147483647 h 792"/>
                    <a:gd name="T76" fmla="*/ 2147483647 w 1248"/>
                    <a:gd name="T77" fmla="*/ 2147483647 h 792"/>
                    <a:gd name="T78" fmla="*/ 2147483647 w 1248"/>
                    <a:gd name="T79" fmla="*/ 2147483647 h 792"/>
                    <a:gd name="T80" fmla="*/ 2147483647 w 1248"/>
                    <a:gd name="T81" fmla="*/ 2147483647 h 792"/>
                    <a:gd name="T82" fmla="*/ 2147483647 w 1248"/>
                    <a:gd name="T83" fmla="*/ 2147483647 h 79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248"/>
                    <a:gd name="T127" fmla="*/ 0 h 792"/>
                    <a:gd name="T128" fmla="*/ 1248 w 1248"/>
                    <a:gd name="T129" fmla="*/ 792 h 79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248" h="792">
                      <a:moveTo>
                        <a:pt x="60" y="792"/>
                      </a:moveTo>
                      <a:lnTo>
                        <a:pt x="1248" y="734"/>
                      </a:lnTo>
                      <a:lnTo>
                        <a:pt x="1164" y="0"/>
                      </a:lnTo>
                      <a:lnTo>
                        <a:pt x="0" y="38"/>
                      </a:lnTo>
                      <a:lnTo>
                        <a:pt x="12" y="212"/>
                      </a:lnTo>
                      <a:lnTo>
                        <a:pt x="18" y="218"/>
                      </a:lnTo>
                      <a:lnTo>
                        <a:pt x="22" y="218"/>
                      </a:lnTo>
                      <a:lnTo>
                        <a:pt x="26" y="218"/>
                      </a:lnTo>
                      <a:lnTo>
                        <a:pt x="32" y="220"/>
                      </a:lnTo>
                      <a:lnTo>
                        <a:pt x="38" y="224"/>
                      </a:lnTo>
                      <a:lnTo>
                        <a:pt x="44" y="226"/>
                      </a:lnTo>
                      <a:lnTo>
                        <a:pt x="60" y="228"/>
                      </a:lnTo>
                      <a:lnTo>
                        <a:pt x="68" y="230"/>
                      </a:lnTo>
                      <a:lnTo>
                        <a:pt x="72" y="234"/>
                      </a:lnTo>
                      <a:lnTo>
                        <a:pt x="76" y="236"/>
                      </a:lnTo>
                      <a:lnTo>
                        <a:pt x="78" y="240"/>
                      </a:lnTo>
                      <a:lnTo>
                        <a:pt x="78" y="244"/>
                      </a:lnTo>
                      <a:lnTo>
                        <a:pt x="76" y="250"/>
                      </a:lnTo>
                      <a:lnTo>
                        <a:pt x="72" y="254"/>
                      </a:lnTo>
                      <a:lnTo>
                        <a:pt x="68" y="256"/>
                      </a:lnTo>
                      <a:lnTo>
                        <a:pt x="62" y="258"/>
                      </a:lnTo>
                      <a:lnTo>
                        <a:pt x="60" y="258"/>
                      </a:lnTo>
                      <a:lnTo>
                        <a:pt x="58" y="258"/>
                      </a:lnTo>
                      <a:lnTo>
                        <a:pt x="54" y="264"/>
                      </a:lnTo>
                      <a:lnTo>
                        <a:pt x="52" y="272"/>
                      </a:lnTo>
                      <a:lnTo>
                        <a:pt x="50" y="286"/>
                      </a:lnTo>
                      <a:lnTo>
                        <a:pt x="46" y="294"/>
                      </a:lnTo>
                      <a:lnTo>
                        <a:pt x="40" y="302"/>
                      </a:lnTo>
                      <a:lnTo>
                        <a:pt x="32" y="310"/>
                      </a:lnTo>
                      <a:lnTo>
                        <a:pt x="24" y="312"/>
                      </a:lnTo>
                      <a:lnTo>
                        <a:pt x="20" y="316"/>
                      </a:lnTo>
                      <a:lnTo>
                        <a:pt x="60" y="792"/>
                      </a:lnTo>
                      <a:close/>
                    </a:path>
                  </a:pathLst>
                </a:custGeom>
                <a:gradFill rotWithShape="1">
                  <a:gsLst>
                    <a:gs pos="0">
                      <a:srgbClr val="5AF300"/>
                    </a:gs>
                    <a:gs pos="100000">
                      <a:srgbClr val="208A00"/>
                    </a:gs>
                  </a:gsLst>
                  <a:lin ang="5400000" scaled="1"/>
                </a:gradFill>
                <a:ln w="9525">
                  <a:noFill/>
                  <a:round/>
                  <a:headEnd/>
                  <a:tailEnd/>
                </a:ln>
              </p:spPr>
              <p:txBody>
                <a:bodyPr/>
                <a:lstStyle/>
                <a:p>
                  <a:pPr defTabSz="408065" fontAlgn="base">
                    <a:spcBef>
                      <a:spcPct val="0"/>
                    </a:spcBef>
                    <a:spcAft>
                      <a:spcPct val="0"/>
                    </a:spcAft>
                  </a:pPr>
                  <a:endParaRPr lang="en-US" dirty="0">
                    <a:solidFill>
                      <a:prstClr val="black"/>
                    </a:solidFill>
                    <a:ea typeface="ＭＳ Ｐゴシック" pitchFamily="-108" charset="-128"/>
                  </a:endParaRPr>
                </a:p>
              </p:txBody>
            </p:sp>
          </p:grpSp>
          <p:grpSp>
            <p:nvGrpSpPr>
              <p:cNvPr id="13341" name="Gruppe 20"/>
              <p:cNvGrpSpPr>
                <a:grpSpLocks/>
              </p:cNvGrpSpPr>
              <p:nvPr/>
            </p:nvGrpSpPr>
            <p:grpSpPr bwMode="auto">
              <a:xfrm>
                <a:off x="1477963" y="1831975"/>
                <a:ext cx="400050" cy="1581150"/>
                <a:chOff x="8945563" y="-3140075"/>
                <a:chExt cx="400050" cy="1581150"/>
              </a:xfrm>
            </p:grpSpPr>
            <p:sp>
              <p:nvSpPr>
                <p:cNvPr id="13343" name="Freeform 56"/>
                <p:cNvSpPr>
                  <a:spLocks/>
                </p:cNvSpPr>
                <p:nvPr/>
              </p:nvSpPr>
              <p:spPr bwMode="auto">
                <a:xfrm>
                  <a:off x="8945563" y="-3140075"/>
                  <a:ext cx="241300" cy="768350"/>
                </a:xfrm>
                <a:custGeom>
                  <a:avLst/>
                  <a:gdLst>
                    <a:gd name="T0" fmla="*/ 2147483647 w 152"/>
                    <a:gd name="T1" fmla="*/ 2147483647 h 484"/>
                    <a:gd name="T2" fmla="*/ 2147483647 w 152"/>
                    <a:gd name="T3" fmla="*/ 2147483647 h 484"/>
                    <a:gd name="T4" fmla="*/ 2147483647 w 152"/>
                    <a:gd name="T5" fmla="*/ 2147483647 h 484"/>
                    <a:gd name="T6" fmla="*/ 2147483647 w 152"/>
                    <a:gd name="T7" fmla="*/ 2147483647 h 484"/>
                    <a:gd name="T8" fmla="*/ 2147483647 w 152"/>
                    <a:gd name="T9" fmla="*/ 2147483647 h 484"/>
                    <a:gd name="T10" fmla="*/ 2147483647 w 152"/>
                    <a:gd name="T11" fmla="*/ 2147483647 h 484"/>
                    <a:gd name="T12" fmla="*/ 2147483647 w 152"/>
                    <a:gd name="T13" fmla="*/ 2147483647 h 484"/>
                    <a:gd name="T14" fmla="*/ 2147483647 w 152"/>
                    <a:gd name="T15" fmla="*/ 2147483647 h 484"/>
                    <a:gd name="T16" fmla="*/ 2147483647 w 152"/>
                    <a:gd name="T17" fmla="*/ 2147483647 h 484"/>
                    <a:gd name="T18" fmla="*/ 2147483647 w 152"/>
                    <a:gd name="T19" fmla="*/ 2147483647 h 484"/>
                    <a:gd name="T20" fmla="*/ 2147483647 w 152"/>
                    <a:gd name="T21" fmla="*/ 2147483647 h 484"/>
                    <a:gd name="T22" fmla="*/ 2147483647 w 152"/>
                    <a:gd name="T23" fmla="*/ 2147483647 h 484"/>
                    <a:gd name="T24" fmla="*/ 2147483647 w 152"/>
                    <a:gd name="T25" fmla="*/ 2147483647 h 484"/>
                    <a:gd name="T26" fmla="*/ 2147483647 w 152"/>
                    <a:gd name="T27" fmla="*/ 2147483647 h 484"/>
                    <a:gd name="T28" fmla="*/ 2147483647 w 152"/>
                    <a:gd name="T29" fmla="*/ 2147483647 h 484"/>
                    <a:gd name="T30" fmla="*/ 2147483647 w 152"/>
                    <a:gd name="T31" fmla="*/ 2147483647 h 484"/>
                    <a:gd name="T32" fmla="*/ 2147483647 w 152"/>
                    <a:gd name="T33" fmla="*/ 2147483647 h 484"/>
                    <a:gd name="T34" fmla="*/ 2147483647 w 152"/>
                    <a:gd name="T35" fmla="*/ 2147483647 h 484"/>
                    <a:gd name="T36" fmla="*/ 2147483647 w 152"/>
                    <a:gd name="T37" fmla="*/ 2147483647 h 484"/>
                    <a:gd name="T38" fmla="*/ 2147483647 w 152"/>
                    <a:gd name="T39" fmla="*/ 2147483647 h 484"/>
                    <a:gd name="T40" fmla="*/ 2147483647 w 152"/>
                    <a:gd name="T41" fmla="*/ 2147483647 h 484"/>
                    <a:gd name="T42" fmla="*/ 2147483647 w 152"/>
                    <a:gd name="T43" fmla="*/ 2147483647 h 484"/>
                    <a:gd name="T44" fmla="*/ 2147483647 w 152"/>
                    <a:gd name="T45" fmla="*/ 2147483647 h 484"/>
                    <a:gd name="T46" fmla="*/ 2147483647 w 152"/>
                    <a:gd name="T47" fmla="*/ 2147483647 h 484"/>
                    <a:gd name="T48" fmla="*/ 2147483647 w 152"/>
                    <a:gd name="T49" fmla="*/ 2147483647 h 484"/>
                    <a:gd name="T50" fmla="*/ 2147483647 w 152"/>
                    <a:gd name="T51" fmla="*/ 2147483647 h 484"/>
                    <a:gd name="T52" fmla="*/ 2147483647 w 152"/>
                    <a:gd name="T53" fmla="*/ 2147483647 h 484"/>
                    <a:gd name="T54" fmla="*/ 2147483647 w 152"/>
                    <a:gd name="T55" fmla="*/ 2147483647 h 484"/>
                    <a:gd name="T56" fmla="*/ 0 w 152"/>
                    <a:gd name="T57" fmla="*/ 2147483647 h 484"/>
                    <a:gd name="T58" fmla="*/ 2147483647 w 152"/>
                    <a:gd name="T59" fmla="*/ 2147483647 h 484"/>
                    <a:gd name="T60" fmla="*/ 2147483647 w 152"/>
                    <a:gd name="T61" fmla="*/ 2147483647 h 484"/>
                    <a:gd name="T62" fmla="*/ 2147483647 w 152"/>
                    <a:gd name="T63" fmla="*/ 2147483647 h 484"/>
                    <a:gd name="T64" fmla="*/ 2147483647 w 152"/>
                    <a:gd name="T65" fmla="*/ 0 h 484"/>
                    <a:gd name="T66" fmla="*/ 2147483647 w 152"/>
                    <a:gd name="T67" fmla="*/ 0 h 48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2"/>
                    <a:gd name="T103" fmla="*/ 0 h 484"/>
                    <a:gd name="T104" fmla="*/ 152 w 152"/>
                    <a:gd name="T105" fmla="*/ 484 h 48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2" h="484">
                      <a:moveTo>
                        <a:pt x="30" y="2"/>
                      </a:moveTo>
                      <a:lnTo>
                        <a:pt x="30" y="2"/>
                      </a:lnTo>
                      <a:lnTo>
                        <a:pt x="24" y="4"/>
                      </a:lnTo>
                      <a:lnTo>
                        <a:pt x="18" y="8"/>
                      </a:lnTo>
                      <a:lnTo>
                        <a:pt x="14" y="12"/>
                      </a:lnTo>
                      <a:lnTo>
                        <a:pt x="12" y="18"/>
                      </a:lnTo>
                      <a:lnTo>
                        <a:pt x="10" y="24"/>
                      </a:lnTo>
                      <a:lnTo>
                        <a:pt x="12" y="34"/>
                      </a:lnTo>
                      <a:lnTo>
                        <a:pt x="18" y="56"/>
                      </a:lnTo>
                      <a:lnTo>
                        <a:pt x="34" y="88"/>
                      </a:lnTo>
                      <a:lnTo>
                        <a:pt x="46" y="104"/>
                      </a:lnTo>
                      <a:lnTo>
                        <a:pt x="58" y="122"/>
                      </a:lnTo>
                      <a:lnTo>
                        <a:pt x="74" y="140"/>
                      </a:lnTo>
                      <a:lnTo>
                        <a:pt x="92" y="160"/>
                      </a:lnTo>
                      <a:lnTo>
                        <a:pt x="112" y="180"/>
                      </a:lnTo>
                      <a:lnTo>
                        <a:pt x="138" y="204"/>
                      </a:lnTo>
                      <a:lnTo>
                        <a:pt x="120" y="230"/>
                      </a:lnTo>
                      <a:lnTo>
                        <a:pt x="118" y="232"/>
                      </a:lnTo>
                      <a:lnTo>
                        <a:pt x="118" y="234"/>
                      </a:lnTo>
                      <a:lnTo>
                        <a:pt x="120" y="236"/>
                      </a:lnTo>
                      <a:lnTo>
                        <a:pt x="132" y="248"/>
                      </a:lnTo>
                      <a:lnTo>
                        <a:pt x="142" y="258"/>
                      </a:lnTo>
                      <a:lnTo>
                        <a:pt x="146" y="264"/>
                      </a:lnTo>
                      <a:lnTo>
                        <a:pt x="148" y="270"/>
                      </a:lnTo>
                      <a:lnTo>
                        <a:pt x="150" y="278"/>
                      </a:lnTo>
                      <a:lnTo>
                        <a:pt x="152" y="284"/>
                      </a:lnTo>
                      <a:lnTo>
                        <a:pt x="152" y="286"/>
                      </a:lnTo>
                      <a:lnTo>
                        <a:pt x="150" y="288"/>
                      </a:lnTo>
                      <a:lnTo>
                        <a:pt x="148" y="294"/>
                      </a:lnTo>
                      <a:lnTo>
                        <a:pt x="146" y="308"/>
                      </a:lnTo>
                      <a:lnTo>
                        <a:pt x="144" y="358"/>
                      </a:lnTo>
                      <a:lnTo>
                        <a:pt x="144" y="388"/>
                      </a:lnTo>
                      <a:lnTo>
                        <a:pt x="144" y="420"/>
                      </a:lnTo>
                      <a:lnTo>
                        <a:pt x="146" y="450"/>
                      </a:lnTo>
                      <a:lnTo>
                        <a:pt x="150" y="480"/>
                      </a:lnTo>
                      <a:lnTo>
                        <a:pt x="146" y="484"/>
                      </a:lnTo>
                      <a:lnTo>
                        <a:pt x="140" y="484"/>
                      </a:lnTo>
                      <a:lnTo>
                        <a:pt x="118" y="390"/>
                      </a:lnTo>
                      <a:lnTo>
                        <a:pt x="94" y="296"/>
                      </a:lnTo>
                      <a:lnTo>
                        <a:pt x="82" y="250"/>
                      </a:lnTo>
                      <a:lnTo>
                        <a:pt x="66" y="202"/>
                      </a:lnTo>
                      <a:lnTo>
                        <a:pt x="50" y="158"/>
                      </a:lnTo>
                      <a:lnTo>
                        <a:pt x="30" y="114"/>
                      </a:lnTo>
                      <a:lnTo>
                        <a:pt x="18" y="92"/>
                      </a:lnTo>
                      <a:lnTo>
                        <a:pt x="6" y="68"/>
                      </a:lnTo>
                      <a:lnTo>
                        <a:pt x="2" y="58"/>
                      </a:lnTo>
                      <a:lnTo>
                        <a:pt x="0" y="44"/>
                      </a:lnTo>
                      <a:lnTo>
                        <a:pt x="0" y="32"/>
                      </a:lnTo>
                      <a:lnTo>
                        <a:pt x="2" y="18"/>
                      </a:lnTo>
                      <a:lnTo>
                        <a:pt x="10" y="8"/>
                      </a:lnTo>
                      <a:lnTo>
                        <a:pt x="12" y="4"/>
                      </a:lnTo>
                      <a:lnTo>
                        <a:pt x="10" y="2"/>
                      </a:lnTo>
                      <a:lnTo>
                        <a:pt x="12" y="2"/>
                      </a:lnTo>
                      <a:lnTo>
                        <a:pt x="14" y="0"/>
                      </a:lnTo>
                      <a:lnTo>
                        <a:pt x="26" y="0"/>
                      </a:lnTo>
                      <a:lnTo>
                        <a:pt x="32" y="0"/>
                      </a:lnTo>
                      <a:lnTo>
                        <a:pt x="30" y="2"/>
                      </a:lnTo>
                      <a:close/>
                    </a:path>
                  </a:pathLst>
                </a:custGeom>
                <a:solidFill>
                  <a:srgbClr val="FFFFFF"/>
                </a:solidFill>
                <a:ln w="9525">
                  <a:noFill/>
                  <a:round/>
                  <a:headEnd/>
                  <a:tailEnd/>
                </a:ln>
              </p:spPr>
              <p:txBody>
                <a:bodyPr/>
                <a:lstStyle/>
                <a:p>
                  <a:pPr defTabSz="408065" fontAlgn="base">
                    <a:spcBef>
                      <a:spcPct val="0"/>
                    </a:spcBef>
                    <a:spcAft>
                      <a:spcPct val="0"/>
                    </a:spcAft>
                  </a:pPr>
                  <a:endParaRPr lang="en-US">
                    <a:solidFill>
                      <a:prstClr val="black"/>
                    </a:solidFill>
                    <a:ea typeface="ＭＳ Ｐゴシック" pitchFamily="-108" charset="-128"/>
                  </a:endParaRPr>
                </a:p>
              </p:txBody>
            </p:sp>
            <p:sp>
              <p:nvSpPr>
                <p:cNvPr id="13344" name="Freeform 57"/>
                <p:cNvSpPr>
                  <a:spLocks/>
                </p:cNvSpPr>
                <p:nvPr/>
              </p:nvSpPr>
              <p:spPr bwMode="auto">
                <a:xfrm>
                  <a:off x="9301163" y="-2806700"/>
                  <a:ext cx="44450" cy="66675"/>
                </a:xfrm>
                <a:custGeom>
                  <a:avLst/>
                  <a:gdLst>
                    <a:gd name="T0" fmla="*/ 0 w 28"/>
                    <a:gd name="T1" fmla="*/ 2147483647 h 42"/>
                    <a:gd name="T2" fmla="*/ 0 w 28"/>
                    <a:gd name="T3" fmla="*/ 2147483647 h 42"/>
                    <a:gd name="T4" fmla="*/ 2147483647 w 28"/>
                    <a:gd name="T5" fmla="*/ 2147483647 h 42"/>
                    <a:gd name="T6" fmla="*/ 2147483647 w 28"/>
                    <a:gd name="T7" fmla="*/ 2147483647 h 42"/>
                    <a:gd name="T8" fmla="*/ 2147483647 w 28"/>
                    <a:gd name="T9" fmla="*/ 2147483647 h 42"/>
                    <a:gd name="T10" fmla="*/ 2147483647 w 28"/>
                    <a:gd name="T11" fmla="*/ 2147483647 h 42"/>
                    <a:gd name="T12" fmla="*/ 2147483647 w 28"/>
                    <a:gd name="T13" fmla="*/ 2147483647 h 42"/>
                    <a:gd name="T14" fmla="*/ 2147483647 w 28"/>
                    <a:gd name="T15" fmla="*/ 2147483647 h 42"/>
                    <a:gd name="T16" fmla="*/ 2147483647 w 28"/>
                    <a:gd name="T17" fmla="*/ 2147483647 h 42"/>
                    <a:gd name="T18" fmla="*/ 2147483647 w 28"/>
                    <a:gd name="T19" fmla="*/ 2147483647 h 42"/>
                    <a:gd name="T20" fmla="*/ 2147483647 w 28"/>
                    <a:gd name="T21" fmla="*/ 0 h 42"/>
                    <a:gd name="T22" fmla="*/ 2147483647 w 28"/>
                    <a:gd name="T23" fmla="*/ 0 h 42"/>
                    <a:gd name="T24" fmla="*/ 2147483647 w 28"/>
                    <a:gd name="T25" fmla="*/ 2147483647 h 42"/>
                    <a:gd name="T26" fmla="*/ 2147483647 w 28"/>
                    <a:gd name="T27" fmla="*/ 2147483647 h 42"/>
                    <a:gd name="T28" fmla="*/ 2147483647 w 28"/>
                    <a:gd name="T29" fmla="*/ 2147483647 h 42"/>
                    <a:gd name="T30" fmla="*/ 2147483647 w 28"/>
                    <a:gd name="T31" fmla="*/ 2147483647 h 42"/>
                    <a:gd name="T32" fmla="*/ 2147483647 w 28"/>
                    <a:gd name="T33" fmla="*/ 2147483647 h 42"/>
                    <a:gd name="T34" fmla="*/ 0 w 28"/>
                    <a:gd name="T35" fmla="*/ 2147483647 h 42"/>
                    <a:gd name="T36" fmla="*/ 0 w 28"/>
                    <a:gd name="T37" fmla="*/ 2147483647 h 4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8"/>
                    <a:gd name="T58" fmla="*/ 0 h 42"/>
                    <a:gd name="T59" fmla="*/ 28 w 28"/>
                    <a:gd name="T60" fmla="*/ 42 h 4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8" h="42">
                      <a:moveTo>
                        <a:pt x="0" y="10"/>
                      </a:moveTo>
                      <a:lnTo>
                        <a:pt x="0" y="10"/>
                      </a:lnTo>
                      <a:lnTo>
                        <a:pt x="10" y="24"/>
                      </a:lnTo>
                      <a:lnTo>
                        <a:pt x="16" y="32"/>
                      </a:lnTo>
                      <a:lnTo>
                        <a:pt x="18" y="42"/>
                      </a:lnTo>
                      <a:lnTo>
                        <a:pt x="24" y="40"/>
                      </a:lnTo>
                      <a:lnTo>
                        <a:pt x="24" y="30"/>
                      </a:lnTo>
                      <a:lnTo>
                        <a:pt x="24" y="20"/>
                      </a:lnTo>
                      <a:lnTo>
                        <a:pt x="24" y="10"/>
                      </a:lnTo>
                      <a:lnTo>
                        <a:pt x="28" y="0"/>
                      </a:lnTo>
                      <a:lnTo>
                        <a:pt x="22" y="0"/>
                      </a:lnTo>
                      <a:lnTo>
                        <a:pt x="16" y="2"/>
                      </a:lnTo>
                      <a:lnTo>
                        <a:pt x="14" y="4"/>
                      </a:lnTo>
                      <a:lnTo>
                        <a:pt x="10" y="6"/>
                      </a:lnTo>
                      <a:lnTo>
                        <a:pt x="0" y="10"/>
                      </a:lnTo>
                      <a:close/>
                    </a:path>
                  </a:pathLst>
                </a:custGeom>
                <a:solidFill>
                  <a:srgbClr val="FFFFFF"/>
                </a:solidFill>
                <a:ln w="9525">
                  <a:noFill/>
                  <a:round/>
                  <a:headEnd/>
                  <a:tailEnd/>
                </a:ln>
              </p:spPr>
              <p:txBody>
                <a:bodyPr/>
                <a:lstStyle/>
                <a:p>
                  <a:pPr defTabSz="408065" fontAlgn="base">
                    <a:spcBef>
                      <a:spcPct val="0"/>
                    </a:spcBef>
                    <a:spcAft>
                      <a:spcPct val="0"/>
                    </a:spcAft>
                  </a:pPr>
                  <a:endParaRPr lang="en-US">
                    <a:solidFill>
                      <a:prstClr val="black"/>
                    </a:solidFill>
                    <a:ea typeface="ＭＳ Ｐゴシック" pitchFamily="-108" charset="-128"/>
                  </a:endParaRPr>
                </a:p>
              </p:txBody>
            </p:sp>
            <p:sp>
              <p:nvSpPr>
                <p:cNvPr id="13345" name="Freeform 58"/>
                <p:cNvSpPr>
                  <a:spLocks/>
                </p:cNvSpPr>
                <p:nvPr/>
              </p:nvSpPr>
              <p:spPr bwMode="auto">
                <a:xfrm>
                  <a:off x="9263063" y="-2743200"/>
                  <a:ext cx="41275" cy="104775"/>
                </a:xfrm>
                <a:custGeom>
                  <a:avLst/>
                  <a:gdLst>
                    <a:gd name="T0" fmla="*/ 2147483647 w 26"/>
                    <a:gd name="T1" fmla="*/ 0 h 66"/>
                    <a:gd name="T2" fmla="*/ 2147483647 w 26"/>
                    <a:gd name="T3" fmla="*/ 0 h 66"/>
                    <a:gd name="T4" fmla="*/ 2147483647 w 26"/>
                    <a:gd name="T5" fmla="*/ 2147483647 h 66"/>
                    <a:gd name="T6" fmla="*/ 2147483647 w 26"/>
                    <a:gd name="T7" fmla="*/ 2147483647 h 66"/>
                    <a:gd name="T8" fmla="*/ 2147483647 w 26"/>
                    <a:gd name="T9" fmla="*/ 2147483647 h 66"/>
                    <a:gd name="T10" fmla="*/ 2147483647 w 26"/>
                    <a:gd name="T11" fmla="*/ 2147483647 h 66"/>
                    <a:gd name="T12" fmla="*/ 2147483647 w 26"/>
                    <a:gd name="T13" fmla="*/ 2147483647 h 66"/>
                    <a:gd name="T14" fmla="*/ 2147483647 w 26"/>
                    <a:gd name="T15" fmla="*/ 2147483647 h 66"/>
                    <a:gd name="T16" fmla="*/ 2147483647 w 26"/>
                    <a:gd name="T17" fmla="*/ 2147483647 h 66"/>
                    <a:gd name="T18" fmla="*/ 2147483647 w 26"/>
                    <a:gd name="T19" fmla="*/ 2147483647 h 66"/>
                    <a:gd name="T20" fmla="*/ 2147483647 w 26"/>
                    <a:gd name="T21" fmla="*/ 2147483647 h 66"/>
                    <a:gd name="T22" fmla="*/ 2147483647 w 26"/>
                    <a:gd name="T23" fmla="*/ 2147483647 h 66"/>
                    <a:gd name="T24" fmla="*/ 2147483647 w 26"/>
                    <a:gd name="T25" fmla="*/ 2147483647 h 66"/>
                    <a:gd name="T26" fmla="*/ 2147483647 w 26"/>
                    <a:gd name="T27" fmla="*/ 2147483647 h 66"/>
                    <a:gd name="T28" fmla="*/ 2147483647 w 26"/>
                    <a:gd name="T29" fmla="*/ 2147483647 h 66"/>
                    <a:gd name="T30" fmla="*/ 2147483647 w 26"/>
                    <a:gd name="T31" fmla="*/ 2147483647 h 66"/>
                    <a:gd name="T32" fmla="*/ 2147483647 w 26"/>
                    <a:gd name="T33" fmla="*/ 2147483647 h 66"/>
                    <a:gd name="T34" fmla="*/ 2147483647 w 26"/>
                    <a:gd name="T35" fmla="*/ 2147483647 h 66"/>
                    <a:gd name="T36" fmla="*/ 2147483647 w 26"/>
                    <a:gd name="T37" fmla="*/ 2147483647 h 66"/>
                    <a:gd name="T38" fmla="*/ 0 w 26"/>
                    <a:gd name="T39" fmla="*/ 2147483647 h 66"/>
                    <a:gd name="T40" fmla="*/ 0 w 26"/>
                    <a:gd name="T41" fmla="*/ 2147483647 h 66"/>
                    <a:gd name="T42" fmla="*/ 2147483647 w 26"/>
                    <a:gd name="T43" fmla="*/ 2147483647 h 66"/>
                    <a:gd name="T44" fmla="*/ 2147483647 w 26"/>
                    <a:gd name="T45" fmla="*/ 2147483647 h 66"/>
                    <a:gd name="T46" fmla="*/ 2147483647 w 26"/>
                    <a:gd name="T47" fmla="*/ 2147483647 h 66"/>
                    <a:gd name="T48" fmla="*/ 2147483647 w 26"/>
                    <a:gd name="T49" fmla="*/ 2147483647 h 66"/>
                    <a:gd name="T50" fmla="*/ 2147483647 w 26"/>
                    <a:gd name="T51" fmla="*/ 2147483647 h 66"/>
                    <a:gd name="T52" fmla="*/ 2147483647 w 26"/>
                    <a:gd name="T53" fmla="*/ 2147483647 h 66"/>
                    <a:gd name="T54" fmla="*/ 2147483647 w 26"/>
                    <a:gd name="T55" fmla="*/ 2147483647 h 66"/>
                    <a:gd name="T56" fmla="*/ 2147483647 w 26"/>
                    <a:gd name="T57" fmla="*/ 0 h 66"/>
                    <a:gd name="T58" fmla="*/ 2147483647 w 26"/>
                    <a:gd name="T59" fmla="*/ 0 h 66"/>
                    <a:gd name="T60" fmla="*/ 2147483647 w 26"/>
                    <a:gd name="T61" fmla="*/ 0 h 6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6"/>
                    <a:gd name="T94" fmla="*/ 0 h 66"/>
                    <a:gd name="T95" fmla="*/ 26 w 26"/>
                    <a:gd name="T96" fmla="*/ 66 h 6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6" h="66">
                      <a:moveTo>
                        <a:pt x="22" y="0"/>
                      </a:moveTo>
                      <a:lnTo>
                        <a:pt x="22" y="0"/>
                      </a:lnTo>
                      <a:lnTo>
                        <a:pt x="24" y="32"/>
                      </a:lnTo>
                      <a:lnTo>
                        <a:pt x="24" y="42"/>
                      </a:lnTo>
                      <a:lnTo>
                        <a:pt x="26" y="56"/>
                      </a:lnTo>
                      <a:lnTo>
                        <a:pt x="26" y="66"/>
                      </a:lnTo>
                      <a:lnTo>
                        <a:pt x="24" y="66"/>
                      </a:lnTo>
                      <a:lnTo>
                        <a:pt x="20" y="66"/>
                      </a:lnTo>
                      <a:lnTo>
                        <a:pt x="10" y="56"/>
                      </a:lnTo>
                      <a:lnTo>
                        <a:pt x="8" y="52"/>
                      </a:lnTo>
                      <a:lnTo>
                        <a:pt x="6" y="46"/>
                      </a:lnTo>
                      <a:lnTo>
                        <a:pt x="2" y="36"/>
                      </a:lnTo>
                      <a:lnTo>
                        <a:pt x="0" y="30"/>
                      </a:lnTo>
                      <a:lnTo>
                        <a:pt x="4" y="20"/>
                      </a:lnTo>
                      <a:lnTo>
                        <a:pt x="6" y="10"/>
                      </a:lnTo>
                      <a:lnTo>
                        <a:pt x="10" y="4"/>
                      </a:lnTo>
                      <a:lnTo>
                        <a:pt x="14" y="2"/>
                      </a:lnTo>
                      <a:lnTo>
                        <a:pt x="18" y="0"/>
                      </a:lnTo>
                      <a:lnTo>
                        <a:pt x="22" y="0"/>
                      </a:lnTo>
                      <a:close/>
                    </a:path>
                  </a:pathLst>
                </a:custGeom>
                <a:solidFill>
                  <a:srgbClr val="FFFFFF"/>
                </a:solidFill>
                <a:ln w="9525">
                  <a:noFill/>
                  <a:round/>
                  <a:headEnd/>
                  <a:tailEnd/>
                </a:ln>
              </p:spPr>
              <p:txBody>
                <a:bodyPr/>
                <a:lstStyle/>
                <a:p>
                  <a:pPr defTabSz="408065" fontAlgn="base">
                    <a:spcBef>
                      <a:spcPct val="0"/>
                    </a:spcBef>
                    <a:spcAft>
                      <a:spcPct val="0"/>
                    </a:spcAft>
                  </a:pPr>
                  <a:endParaRPr lang="en-US">
                    <a:solidFill>
                      <a:prstClr val="black"/>
                    </a:solidFill>
                    <a:ea typeface="ＭＳ Ｐゴシック" pitchFamily="-108" charset="-128"/>
                  </a:endParaRPr>
                </a:p>
              </p:txBody>
            </p:sp>
            <p:sp>
              <p:nvSpPr>
                <p:cNvPr id="13346" name="Freeform 59"/>
                <p:cNvSpPr>
                  <a:spLocks/>
                </p:cNvSpPr>
                <p:nvPr/>
              </p:nvSpPr>
              <p:spPr bwMode="auto">
                <a:xfrm>
                  <a:off x="9174163" y="-1793875"/>
                  <a:ext cx="34925" cy="234950"/>
                </a:xfrm>
                <a:custGeom>
                  <a:avLst/>
                  <a:gdLst>
                    <a:gd name="T0" fmla="*/ 2147483647 w 22"/>
                    <a:gd name="T1" fmla="*/ 2147483647 h 148"/>
                    <a:gd name="T2" fmla="*/ 2147483647 w 22"/>
                    <a:gd name="T3" fmla="*/ 2147483647 h 148"/>
                    <a:gd name="T4" fmla="*/ 2147483647 w 22"/>
                    <a:gd name="T5" fmla="*/ 2147483647 h 148"/>
                    <a:gd name="T6" fmla="*/ 0 w 22"/>
                    <a:gd name="T7" fmla="*/ 2147483647 h 148"/>
                    <a:gd name="T8" fmla="*/ 0 w 22"/>
                    <a:gd name="T9" fmla="*/ 2147483647 h 148"/>
                    <a:gd name="T10" fmla="*/ 2147483647 w 22"/>
                    <a:gd name="T11" fmla="*/ 2147483647 h 148"/>
                    <a:gd name="T12" fmla="*/ 2147483647 w 22"/>
                    <a:gd name="T13" fmla="*/ 0 h 148"/>
                    <a:gd name="T14" fmla="*/ 2147483647 w 22"/>
                    <a:gd name="T15" fmla="*/ 2147483647 h 148"/>
                    <a:gd name="T16" fmla="*/ 0 60000 65536"/>
                    <a:gd name="T17" fmla="*/ 0 60000 65536"/>
                    <a:gd name="T18" fmla="*/ 0 60000 65536"/>
                    <a:gd name="T19" fmla="*/ 0 60000 65536"/>
                    <a:gd name="T20" fmla="*/ 0 60000 65536"/>
                    <a:gd name="T21" fmla="*/ 0 60000 65536"/>
                    <a:gd name="T22" fmla="*/ 0 60000 65536"/>
                    <a:gd name="T23" fmla="*/ 0 60000 65536"/>
                    <a:gd name="T24" fmla="*/ 0 w 22"/>
                    <a:gd name="T25" fmla="*/ 0 h 148"/>
                    <a:gd name="T26" fmla="*/ 22 w 22"/>
                    <a:gd name="T27" fmla="*/ 148 h 14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 h="148">
                      <a:moveTo>
                        <a:pt x="18" y="148"/>
                      </a:moveTo>
                      <a:lnTo>
                        <a:pt x="10" y="148"/>
                      </a:lnTo>
                      <a:lnTo>
                        <a:pt x="4" y="146"/>
                      </a:lnTo>
                      <a:lnTo>
                        <a:pt x="0" y="146"/>
                      </a:lnTo>
                      <a:lnTo>
                        <a:pt x="12" y="72"/>
                      </a:lnTo>
                      <a:lnTo>
                        <a:pt x="22" y="0"/>
                      </a:lnTo>
                      <a:lnTo>
                        <a:pt x="18" y="148"/>
                      </a:lnTo>
                      <a:close/>
                    </a:path>
                  </a:pathLst>
                </a:custGeom>
                <a:solidFill>
                  <a:srgbClr val="FFFFFF"/>
                </a:solidFill>
                <a:ln w="9525">
                  <a:noFill/>
                  <a:round/>
                  <a:headEnd/>
                  <a:tailEnd/>
                </a:ln>
              </p:spPr>
              <p:txBody>
                <a:bodyPr/>
                <a:lstStyle/>
                <a:p>
                  <a:pPr defTabSz="408065" fontAlgn="base">
                    <a:spcBef>
                      <a:spcPct val="0"/>
                    </a:spcBef>
                    <a:spcAft>
                      <a:spcPct val="0"/>
                    </a:spcAft>
                  </a:pPr>
                  <a:endParaRPr lang="en-US">
                    <a:solidFill>
                      <a:prstClr val="black"/>
                    </a:solidFill>
                    <a:ea typeface="ＭＳ Ｐゴシック" pitchFamily="-108" charset="-128"/>
                  </a:endParaRPr>
                </a:p>
              </p:txBody>
            </p:sp>
          </p:grpSp>
          <p:sp>
            <p:nvSpPr>
              <p:cNvPr id="34" name="Kombinationstegning 22"/>
              <p:cNvSpPr>
                <a:spLocks noChangeArrowheads="1"/>
              </p:cNvSpPr>
              <p:nvPr/>
            </p:nvSpPr>
            <p:spPr bwMode="auto">
              <a:xfrm>
                <a:off x="1639310" y="2142340"/>
                <a:ext cx="208380" cy="496580"/>
              </a:xfrm>
              <a:custGeom>
                <a:avLst/>
                <a:gdLst>
                  <a:gd name="T0" fmla="*/ 142077 w 209550"/>
                  <a:gd name="T1" fmla="*/ 124155 h 495300"/>
                  <a:gd name="T2" fmla="*/ 208380 w 209550"/>
                  <a:gd name="T3" fmla="*/ 248310 h 495300"/>
                  <a:gd name="T4" fmla="*/ 208380 w 209550"/>
                  <a:gd name="T5" fmla="*/ 429767 h 495300"/>
                  <a:gd name="T6" fmla="*/ 75775 w 209550"/>
                  <a:gd name="T7" fmla="*/ 496619 h 495300"/>
                  <a:gd name="T8" fmla="*/ 75775 w 209550"/>
                  <a:gd name="T9" fmla="*/ 496619 h 495300"/>
                  <a:gd name="T10" fmla="*/ 56831 w 209550"/>
                  <a:gd name="T11" fmla="*/ 152806 h 495300"/>
                  <a:gd name="T12" fmla="*/ 56831 w 209550"/>
                  <a:gd name="T13" fmla="*/ 114604 h 495300"/>
                  <a:gd name="T14" fmla="*/ 0 w 209550"/>
                  <a:gd name="T15" fmla="*/ 66852 h 495300"/>
                  <a:gd name="T16" fmla="*/ 47359 w 209550"/>
                  <a:gd name="T17" fmla="*/ 0 h 495300"/>
                  <a:gd name="T18" fmla="*/ 151549 w 209550"/>
                  <a:gd name="T19" fmla="*/ 19101 h 495300"/>
                  <a:gd name="T20" fmla="*/ 198908 w 209550"/>
                  <a:gd name="T21" fmla="*/ 66852 h 495300"/>
                  <a:gd name="T22" fmla="*/ 142077 w 209550"/>
                  <a:gd name="T23" fmla="*/ 124155 h 4953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9550"/>
                  <a:gd name="T37" fmla="*/ 0 h 495300"/>
                  <a:gd name="T38" fmla="*/ 209550 w 209550"/>
                  <a:gd name="T39" fmla="*/ 495300 h 4953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9550" h="495300">
                    <a:moveTo>
                      <a:pt x="142875" y="123825"/>
                    </a:moveTo>
                    <a:lnTo>
                      <a:pt x="209550" y="247650"/>
                    </a:lnTo>
                    <a:lnTo>
                      <a:pt x="209550" y="428625"/>
                    </a:lnTo>
                    <a:lnTo>
                      <a:pt x="76200" y="495300"/>
                    </a:lnTo>
                    <a:lnTo>
                      <a:pt x="57150" y="152400"/>
                    </a:lnTo>
                    <a:lnTo>
                      <a:pt x="57150" y="114300"/>
                    </a:lnTo>
                    <a:lnTo>
                      <a:pt x="0" y="66675"/>
                    </a:lnTo>
                    <a:lnTo>
                      <a:pt x="47625" y="0"/>
                    </a:lnTo>
                    <a:lnTo>
                      <a:pt x="152400" y="19050"/>
                    </a:lnTo>
                    <a:lnTo>
                      <a:pt x="200025" y="66675"/>
                    </a:lnTo>
                    <a:lnTo>
                      <a:pt x="142875" y="123825"/>
                    </a:lnTo>
                    <a:close/>
                  </a:path>
                </a:pathLst>
              </a:custGeom>
              <a:gradFill rotWithShape="1">
                <a:gsLst>
                  <a:gs pos="0">
                    <a:srgbClr val="208A00"/>
                  </a:gs>
                  <a:gs pos="100000">
                    <a:srgbClr val="5AF300"/>
                  </a:gs>
                </a:gsLst>
                <a:lin ang="16200000" scaled="1"/>
              </a:gradFill>
              <a:ln w="9525">
                <a:noFill/>
                <a:miter lim="800000"/>
                <a:headEnd/>
                <a:tailEnd/>
              </a:ln>
              <a:effectLst>
                <a:outerShdw blurRad="63500" dist="38100" dir="2700000" algn="tl" rotWithShape="0">
                  <a:srgbClr val="000000">
                    <a:alpha val="39998"/>
                  </a:srgbClr>
                </a:outerShdw>
              </a:effectLst>
            </p:spPr>
            <p:txBody>
              <a:bodyPr anchor="ctr"/>
              <a:lstStyle/>
              <a:p>
                <a:pPr indent="-306049" algn="ctr" defTabSz="408065" fontAlgn="base">
                  <a:spcBef>
                    <a:spcPct val="0"/>
                  </a:spcBef>
                  <a:spcAft>
                    <a:spcPct val="0"/>
                  </a:spcAft>
                  <a:buFont typeface="Calibri" pitchFamily="-108" charset="0"/>
                  <a:buAutoNum type="arabicPeriod"/>
                </a:pPr>
                <a:endParaRPr lang="en-US" noProof="1">
                  <a:solidFill>
                    <a:srgbClr val="FFFFFF"/>
                  </a:solidFill>
                  <a:ea typeface="ＭＳ Ｐゴシック" pitchFamily="-108" charset="-128"/>
                </a:endParaRPr>
              </a:p>
            </p:txBody>
          </p:sp>
        </p:grpSp>
        <p:sp>
          <p:nvSpPr>
            <p:cNvPr id="30" name="Ellipse 24"/>
            <p:cNvSpPr/>
            <p:nvPr/>
          </p:nvSpPr>
          <p:spPr bwMode="auto">
            <a:xfrm>
              <a:off x="268288" y="6215727"/>
              <a:ext cx="1517332" cy="442566"/>
            </a:xfrm>
            <a:prstGeom prst="ellipse">
              <a:avLst/>
            </a:prstGeom>
            <a:gradFill flip="none" rotWithShape="1">
              <a:gsLst>
                <a:gs pos="24000">
                  <a:sysClr val="windowText" lastClr="000000">
                    <a:alpha val="22000"/>
                  </a:sysClr>
                </a:gs>
                <a:gs pos="100000">
                  <a:sysClr val="window" lastClr="FFFFFF">
                    <a:alpha val="0"/>
                  </a:sysClr>
                </a:gs>
              </a:gsLst>
              <a:path path="shape">
                <a:fillToRect l="50000" t="50000" r="50000" b="50000"/>
              </a:path>
              <a:tileRect/>
            </a:gradFill>
            <a:ln w="9525" cap="flat" cmpd="sng" algn="ctr">
              <a:noFill/>
              <a:prstDash val="solid"/>
            </a:ln>
            <a:effectLst/>
          </p:spPr>
          <p:txBody>
            <a:bodyPr anchor="ctr"/>
            <a:lstStyle/>
            <a:p>
              <a:pPr algn="ctr" defTabSz="408065">
                <a:defRPr/>
              </a:pPr>
              <a:endParaRPr lang="en-US" dirty="0">
                <a:solidFill>
                  <a:srgbClr val="FFFFFF"/>
                </a:solidFill>
                <a:ea typeface="ＭＳ Ｐゴシック" pitchFamily="-108" charset="-128"/>
              </a:endParaRPr>
            </a:p>
          </p:txBody>
        </p:sp>
        <p:sp>
          <p:nvSpPr>
            <p:cNvPr id="31" name="Ellipse 25"/>
            <p:cNvSpPr/>
            <p:nvPr/>
          </p:nvSpPr>
          <p:spPr bwMode="auto">
            <a:xfrm>
              <a:off x="1238568" y="5945534"/>
              <a:ext cx="1517332" cy="442566"/>
            </a:xfrm>
            <a:prstGeom prst="ellipse">
              <a:avLst/>
            </a:prstGeom>
            <a:gradFill flip="none" rotWithShape="1">
              <a:gsLst>
                <a:gs pos="24000">
                  <a:sysClr val="windowText" lastClr="000000">
                    <a:alpha val="22000"/>
                  </a:sysClr>
                </a:gs>
                <a:gs pos="100000">
                  <a:sysClr val="window" lastClr="FFFFFF">
                    <a:alpha val="0"/>
                  </a:sysClr>
                </a:gs>
              </a:gsLst>
              <a:path path="shape">
                <a:fillToRect l="50000" t="50000" r="50000" b="50000"/>
              </a:path>
              <a:tileRect/>
            </a:gradFill>
            <a:ln w="9525" cap="flat" cmpd="sng" algn="ctr">
              <a:noFill/>
              <a:prstDash val="solid"/>
            </a:ln>
            <a:effectLst/>
          </p:spPr>
          <p:txBody>
            <a:bodyPr anchor="ctr"/>
            <a:lstStyle/>
            <a:p>
              <a:pPr algn="ctr" defTabSz="408065">
                <a:defRPr/>
              </a:pPr>
              <a:endParaRPr lang="en-US" dirty="0">
                <a:solidFill>
                  <a:srgbClr val="FFFFFF"/>
                </a:solidFill>
                <a:ea typeface="ＭＳ Ｐゴシック" pitchFamily="-108" charset="-128"/>
              </a:endParaRPr>
            </a:p>
          </p:txBody>
        </p:sp>
      </p:grpSp>
      <p:graphicFrame>
        <p:nvGraphicFramePr>
          <p:cNvPr id="3" name="Diagram 2"/>
          <p:cNvGraphicFramePr/>
          <p:nvPr>
            <p:extLst>
              <p:ext uri="{D42A27DB-BD31-4B8C-83A1-F6EECF244321}">
                <p14:modId xmlns:p14="http://schemas.microsoft.com/office/powerpoint/2010/main" val="2079339930"/>
              </p:ext>
            </p:extLst>
          </p:nvPr>
        </p:nvGraphicFramePr>
        <p:xfrm>
          <a:off x="1606164" y="2767055"/>
          <a:ext cx="8515848" cy="40551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5329450" y="702860"/>
            <a:ext cx="2569293" cy="353943"/>
          </a:xfrm>
          <a:prstGeom prst="rect">
            <a:avLst/>
          </a:prstGeom>
          <a:noFill/>
        </p:spPr>
        <p:txBody>
          <a:bodyPr wrap="none" rtlCol="0">
            <a:spAutoFit/>
          </a:bodyPr>
          <a:lstStyle/>
          <a:p>
            <a:r>
              <a:rPr lang="en-CA" dirty="0" smtClean="0"/>
              <a:t>Scheduler Web Application</a:t>
            </a:r>
            <a:endParaRPr lang="en-CA" dirty="0"/>
          </a:p>
        </p:txBody>
      </p:sp>
      <p:sp>
        <p:nvSpPr>
          <p:cNvPr id="55" name="TextBox 54"/>
          <p:cNvSpPr txBox="1"/>
          <p:nvPr/>
        </p:nvSpPr>
        <p:spPr>
          <a:xfrm>
            <a:off x="5345373" y="288878"/>
            <a:ext cx="2138727" cy="353943"/>
          </a:xfrm>
          <a:prstGeom prst="rect">
            <a:avLst/>
          </a:prstGeom>
          <a:noFill/>
        </p:spPr>
        <p:txBody>
          <a:bodyPr wrap="none" rtlCol="0">
            <a:spAutoFit/>
          </a:bodyPr>
          <a:lstStyle/>
          <a:p>
            <a:r>
              <a:rPr lang="en-CA" dirty="0" smtClean="0"/>
              <a:t>Scheduler Mobile App</a:t>
            </a:r>
            <a:endParaRPr lang="en-CA" dirty="0"/>
          </a:p>
        </p:txBody>
      </p:sp>
      <p:sp>
        <p:nvSpPr>
          <p:cNvPr id="56" name="Rectangle 55"/>
          <p:cNvSpPr/>
          <p:nvPr/>
        </p:nvSpPr>
        <p:spPr>
          <a:xfrm rot="21280190">
            <a:off x="1256003" y="220596"/>
            <a:ext cx="3165645" cy="821073"/>
          </a:xfrm>
          <a:prstGeom prst="rect">
            <a:avLst/>
          </a:prstGeom>
          <a:scene3d>
            <a:camera prst="perspectiveRight"/>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lIns="81614" tIns="40806" rIns="81614" bIns="40806">
            <a:spAutoFit/>
            <a:scene3d>
              <a:camera prst="perspectiveRight"/>
              <a:lightRig rig="contrasting" dir="t">
                <a:rot lat="0" lon="0" rev="4500000"/>
              </a:lightRig>
            </a:scene3d>
            <a:sp3d extrusionH="57150" contourW="6350" prstMaterial="metal">
              <a:bevelT w="127000" h="31750" prst="divot"/>
              <a:contourClr>
                <a:schemeClr val="accent1">
                  <a:shade val="75000"/>
                </a:schemeClr>
              </a:contourClr>
            </a:sp3d>
          </a:bodyPr>
          <a:lstStyle/>
          <a:p>
            <a:pPr algn="ctr"/>
            <a:r>
              <a:rPr lang="en-US" sz="48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outerShdw blurRad="50800" dist="38100" dir="2700000" algn="tl" rotWithShape="0">
                    <a:prstClr val="black">
                      <a:alpha val="40000"/>
                    </a:prstClr>
                  </a:outerShdw>
                </a:effectLst>
              </a:rPr>
              <a:t>Scheduler</a:t>
            </a:r>
          </a:p>
        </p:txBody>
      </p:sp>
      <p:sp>
        <p:nvSpPr>
          <p:cNvPr id="7" name="TextBox 6"/>
          <p:cNvSpPr txBox="1"/>
          <p:nvPr/>
        </p:nvSpPr>
        <p:spPr>
          <a:xfrm rot="21243653">
            <a:off x="1148436" y="2316635"/>
            <a:ext cx="1796582" cy="707886"/>
          </a:xfrm>
          <a:prstGeom prst="rect">
            <a:avLst/>
          </a:prstGeom>
          <a:noFill/>
        </p:spPr>
        <p:txBody>
          <a:bodyPr wrap="none" rtlCol="0">
            <a:spAutoFit/>
          </a:bodyPr>
          <a:lstStyle/>
          <a:p>
            <a:r>
              <a:rPr lang="en-CA" sz="40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Agenda</a:t>
            </a:r>
            <a:endParaRPr lang="en-CA" sz="40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sp>
        <p:nvSpPr>
          <p:cNvPr id="20" name="TextBox 19"/>
          <p:cNvSpPr txBox="1"/>
          <p:nvPr/>
        </p:nvSpPr>
        <p:spPr>
          <a:xfrm>
            <a:off x="4943061" y="6844096"/>
            <a:ext cx="4818490" cy="615553"/>
          </a:xfrm>
          <a:prstGeom prst="rect">
            <a:avLst/>
          </a:prstGeom>
          <a:noFill/>
        </p:spPr>
        <p:txBody>
          <a:bodyPr wrap="square" rtlCol="0">
            <a:spAutoFit/>
          </a:bodyPr>
          <a:lstStyle/>
          <a:p>
            <a:r>
              <a:rPr lang="en-CA" dirty="0" smtClean="0"/>
              <a:t>Link to our pivotal tracker project :-</a:t>
            </a:r>
          </a:p>
          <a:p>
            <a:r>
              <a:rPr lang="en-CA" dirty="0">
                <a:solidFill>
                  <a:schemeClr val="tx2">
                    <a:lumMod val="20000"/>
                    <a:lumOff val="80000"/>
                  </a:schemeClr>
                </a:solidFill>
              </a:rPr>
              <a:t>https://www.pivotaltracker.com/s/projects/909496</a:t>
            </a:r>
          </a:p>
        </p:txBody>
      </p:sp>
    </p:spTree>
    <p:extLst>
      <p:ext uri="{BB962C8B-B14F-4D97-AF65-F5344CB8AC3E}">
        <p14:creationId xmlns:p14="http://schemas.microsoft.com/office/powerpoint/2010/main" val="398647430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329450" y="702860"/>
            <a:ext cx="2569293" cy="353943"/>
          </a:xfrm>
          <a:prstGeom prst="rect">
            <a:avLst/>
          </a:prstGeom>
          <a:noFill/>
        </p:spPr>
        <p:txBody>
          <a:bodyPr wrap="none" rtlCol="0">
            <a:spAutoFit/>
          </a:bodyPr>
          <a:lstStyle/>
          <a:p>
            <a:r>
              <a:rPr lang="en-CA" dirty="0" smtClean="0"/>
              <a:t>Scheduler Web Application</a:t>
            </a:r>
            <a:endParaRPr lang="en-CA" dirty="0"/>
          </a:p>
        </p:txBody>
      </p:sp>
      <p:sp>
        <p:nvSpPr>
          <p:cNvPr id="7" name="TextBox 6"/>
          <p:cNvSpPr txBox="1"/>
          <p:nvPr/>
        </p:nvSpPr>
        <p:spPr>
          <a:xfrm>
            <a:off x="5345373" y="288878"/>
            <a:ext cx="2138727" cy="353943"/>
          </a:xfrm>
          <a:prstGeom prst="rect">
            <a:avLst/>
          </a:prstGeom>
          <a:noFill/>
        </p:spPr>
        <p:txBody>
          <a:bodyPr wrap="none" rtlCol="0">
            <a:spAutoFit/>
          </a:bodyPr>
          <a:lstStyle/>
          <a:p>
            <a:r>
              <a:rPr lang="en-CA" dirty="0" smtClean="0"/>
              <a:t>Scheduler Mobile App</a:t>
            </a:r>
            <a:endParaRPr lang="en-CA" dirty="0"/>
          </a:p>
        </p:txBody>
      </p:sp>
      <p:sp>
        <p:nvSpPr>
          <p:cNvPr id="8" name="Rectangle 7"/>
          <p:cNvSpPr/>
          <p:nvPr/>
        </p:nvSpPr>
        <p:spPr>
          <a:xfrm rot="21280190">
            <a:off x="1256003" y="220596"/>
            <a:ext cx="3165645" cy="821073"/>
          </a:xfrm>
          <a:prstGeom prst="rect">
            <a:avLst/>
          </a:prstGeom>
          <a:scene3d>
            <a:camera prst="perspectiveRight"/>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lIns="81614" tIns="40806" rIns="81614" bIns="40806">
            <a:spAutoFit/>
            <a:scene3d>
              <a:camera prst="perspectiveRight"/>
              <a:lightRig rig="contrasting" dir="t">
                <a:rot lat="0" lon="0" rev="4500000"/>
              </a:lightRig>
            </a:scene3d>
            <a:sp3d extrusionH="57150" contourW="6350" prstMaterial="metal">
              <a:bevelT w="127000" h="31750" prst="divot"/>
              <a:contourClr>
                <a:schemeClr val="accent1">
                  <a:shade val="75000"/>
                </a:schemeClr>
              </a:contourClr>
            </a:sp3d>
          </a:bodyPr>
          <a:lstStyle/>
          <a:p>
            <a:pPr algn="ctr"/>
            <a:r>
              <a:rPr lang="en-US" sz="48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outerShdw blurRad="50800" dist="38100" dir="2700000" algn="tl" rotWithShape="0">
                    <a:prstClr val="black">
                      <a:alpha val="40000"/>
                    </a:prstClr>
                  </a:outerShdw>
                </a:effectLst>
              </a:rPr>
              <a:t>Scheduler</a:t>
            </a:r>
          </a:p>
        </p:txBody>
      </p:sp>
      <p:sp>
        <p:nvSpPr>
          <p:cNvPr id="5" name="TextBox 4"/>
          <p:cNvSpPr txBox="1"/>
          <p:nvPr/>
        </p:nvSpPr>
        <p:spPr>
          <a:xfrm>
            <a:off x="150123" y="1385247"/>
            <a:ext cx="6541021" cy="584775"/>
          </a:xfrm>
          <a:prstGeom prst="rect">
            <a:avLst/>
          </a:prstGeom>
          <a:noFill/>
        </p:spPr>
        <p:txBody>
          <a:bodyPr wrap="none" rtlCol="0">
            <a:spAutoFit/>
          </a:bodyPr>
          <a:lstStyle/>
          <a:p>
            <a:r>
              <a:rPr lang="en-CA" sz="3200" dirty="0" smtClean="0"/>
              <a:t>Roles and Work Break Down Structure</a:t>
            </a:r>
            <a:endParaRPr lang="en-CA" sz="3200" dirty="0"/>
          </a:p>
        </p:txBody>
      </p:sp>
      <p:graphicFrame>
        <p:nvGraphicFramePr>
          <p:cNvPr id="3" name="Diagram 2"/>
          <p:cNvGraphicFramePr/>
          <p:nvPr>
            <p:extLst>
              <p:ext uri="{D42A27DB-BD31-4B8C-83A1-F6EECF244321}">
                <p14:modId xmlns:p14="http://schemas.microsoft.com/office/powerpoint/2010/main" val="3959459642"/>
              </p:ext>
            </p:extLst>
          </p:nvPr>
        </p:nvGraphicFramePr>
        <p:xfrm>
          <a:off x="23853" y="1206739"/>
          <a:ext cx="9517796" cy="50528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p:cNvGraphicFramePr/>
          <p:nvPr>
            <p:extLst>
              <p:ext uri="{D42A27DB-BD31-4B8C-83A1-F6EECF244321}">
                <p14:modId xmlns:p14="http://schemas.microsoft.com/office/powerpoint/2010/main" val="721187713"/>
              </p:ext>
            </p:extLst>
          </p:nvPr>
        </p:nvGraphicFramePr>
        <p:xfrm>
          <a:off x="-481466" y="5413215"/>
          <a:ext cx="3105426" cy="207028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TextBox 8"/>
          <p:cNvSpPr txBox="1"/>
          <p:nvPr/>
        </p:nvSpPr>
        <p:spPr>
          <a:xfrm>
            <a:off x="4943061" y="6844096"/>
            <a:ext cx="4818490" cy="615553"/>
          </a:xfrm>
          <a:prstGeom prst="rect">
            <a:avLst/>
          </a:prstGeom>
          <a:noFill/>
        </p:spPr>
        <p:txBody>
          <a:bodyPr wrap="square" rtlCol="0">
            <a:spAutoFit/>
          </a:bodyPr>
          <a:lstStyle/>
          <a:p>
            <a:r>
              <a:rPr lang="en-CA" dirty="0" smtClean="0"/>
              <a:t>Link to our pivotal tracker project :-</a:t>
            </a:r>
          </a:p>
          <a:p>
            <a:r>
              <a:rPr lang="en-CA" dirty="0">
                <a:solidFill>
                  <a:schemeClr val="tx2">
                    <a:lumMod val="20000"/>
                    <a:lumOff val="80000"/>
                  </a:schemeClr>
                </a:solidFill>
              </a:rPr>
              <a:t>https://www.pivotaltracker.com/s/projects/909496</a:t>
            </a:r>
          </a:p>
        </p:txBody>
      </p:sp>
    </p:spTree>
    <p:extLst>
      <p:ext uri="{BB962C8B-B14F-4D97-AF65-F5344CB8AC3E}">
        <p14:creationId xmlns:p14="http://schemas.microsoft.com/office/powerpoint/2010/main" val="317459501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lock.wmv">
            <a:hlinkClick r:id="" action="ppaction://media"/>
          </p:cNvPr>
          <p:cNvPicPr>
            <a:picLocks noChangeAspect="1"/>
          </p:cNvPicPr>
          <p:nvPr>
            <a:videoFile r:link="rId2"/>
            <p:extLst>
              <p:ext uri="{DAA4B4D4-6D71-4841-9C94-3DE7FCFB9230}">
                <p14:media xmlns:p14="http://schemas.microsoft.com/office/powerpoint/2010/main" r:embed="rId1">
                  <p14:fade in="500" out="500"/>
                </p14:media>
              </p:ext>
            </p:extLst>
          </p:nvPr>
        </p:nvPicPr>
        <p:blipFill rotWithShape="1">
          <a:blip r:embed="rId4"/>
          <a:srcRect t="13748" b="13598"/>
          <a:stretch/>
        </p:blipFill>
        <p:spPr>
          <a:xfrm>
            <a:off x="4955893" y="5145511"/>
            <a:ext cx="4797716" cy="2001560"/>
          </a:xfrm>
          <a:prstGeom prst="rect">
            <a:avLst/>
          </a:prstGeom>
          <a:ln>
            <a:noFill/>
          </a:ln>
          <a:effectLst>
            <a:outerShdw blurRad="190500" algn="tl" rotWithShape="0">
              <a:srgbClr val="000000">
                <a:alpha val="70000"/>
              </a:srgbClr>
            </a:outerShdw>
          </a:effectLst>
        </p:spPr>
      </p:pic>
      <p:sp>
        <p:nvSpPr>
          <p:cNvPr id="5" name="TextBox 4"/>
          <p:cNvSpPr txBox="1"/>
          <p:nvPr/>
        </p:nvSpPr>
        <p:spPr>
          <a:xfrm>
            <a:off x="150123" y="1385247"/>
            <a:ext cx="3428759" cy="584775"/>
          </a:xfrm>
          <a:prstGeom prst="rect">
            <a:avLst/>
          </a:prstGeom>
          <a:noFill/>
        </p:spPr>
        <p:txBody>
          <a:bodyPr wrap="none" rtlCol="0">
            <a:spAutoFit/>
          </a:bodyPr>
          <a:lstStyle/>
          <a:p>
            <a:r>
              <a:rPr lang="en-CA" sz="3200" dirty="0" smtClean="0"/>
              <a:t>Project Background</a:t>
            </a:r>
            <a:endParaRPr lang="en-CA" sz="3200" dirty="0"/>
          </a:p>
        </p:txBody>
      </p:sp>
      <p:sp>
        <p:nvSpPr>
          <p:cNvPr id="6" name="TextBox 5"/>
          <p:cNvSpPr txBox="1"/>
          <p:nvPr/>
        </p:nvSpPr>
        <p:spPr>
          <a:xfrm>
            <a:off x="5329450" y="702860"/>
            <a:ext cx="2569293" cy="353943"/>
          </a:xfrm>
          <a:prstGeom prst="rect">
            <a:avLst/>
          </a:prstGeom>
          <a:noFill/>
        </p:spPr>
        <p:txBody>
          <a:bodyPr wrap="none" rtlCol="0">
            <a:spAutoFit/>
          </a:bodyPr>
          <a:lstStyle/>
          <a:p>
            <a:r>
              <a:rPr lang="en-CA" dirty="0" smtClean="0"/>
              <a:t>Scheduler Web Application</a:t>
            </a:r>
            <a:endParaRPr lang="en-CA" dirty="0"/>
          </a:p>
        </p:txBody>
      </p:sp>
      <p:sp>
        <p:nvSpPr>
          <p:cNvPr id="7" name="TextBox 6"/>
          <p:cNvSpPr txBox="1"/>
          <p:nvPr/>
        </p:nvSpPr>
        <p:spPr>
          <a:xfrm>
            <a:off x="5345373" y="288878"/>
            <a:ext cx="2138727" cy="353943"/>
          </a:xfrm>
          <a:prstGeom prst="rect">
            <a:avLst/>
          </a:prstGeom>
          <a:noFill/>
        </p:spPr>
        <p:txBody>
          <a:bodyPr wrap="none" rtlCol="0">
            <a:spAutoFit/>
          </a:bodyPr>
          <a:lstStyle/>
          <a:p>
            <a:r>
              <a:rPr lang="en-CA" dirty="0" smtClean="0"/>
              <a:t>Scheduler Mobile App</a:t>
            </a:r>
            <a:endParaRPr lang="en-CA" dirty="0"/>
          </a:p>
        </p:txBody>
      </p:sp>
      <p:sp>
        <p:nvSpPr>
          <p:cNvPr id="8" name="Rectangle 7"/>
          <p:cNvSpPr/>
          <p:nvPr/>
        </p:nvSpPr>
        <p:spPr>
          <a:xfrm rot="21280190">
            <a:off x="1256003" y="220596"/>
            <a:ext cx="3165645" cy="821073"/>
          </a:xfrm>
          <a:prstGeom prst="rect">
            <a:avLst/>
          </a:prstGeom>
          <a:scene3d>
            <a:camera prst="perspectiveRight"/>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lIns="81614" tIns="40806" rIns="81614" bIns="40806">
            <a:spAutoFit/>
            <a:scene3d>
              <a:camera prst="perspectiveRight"/>
              <a:lightRig rig="contrasting" dir="t">
                <a:rot lat="0" lon="0" rev="4500000"/>
              </a:lightRig>
            </a:scene3d>
            <a:sp3d extrusionH="57150" contourW="6350" prstMaterial="metal">
              <a:bevelT w="127000" h="31750" prst="divot"/>
              <a:contourClr>
                <a:schemeClr val="accent1">
                  <a:shade val="75000"/>
                </a:schemeClr>
              </a:contourClr>
            </a:sp3d>
          </a:bodyPr>
          <a:lstStyle/>
          <a:p>
            <a:pPr algn="ctr"/>
            <a:r>
              <a:rPr lang="en-US" sz="48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outerShdw blurRad="50800" dist="38100" dir="2700000" algn="tl" rotWithShape="0">
                    <a:prstClr val="black">
                      <a:alpha val="40000"/>
                    </a:prstClr>
                  </a:outerShdw>
                </a:effectLst>
              </a:rPr>
              <a:t>Scheduler</a:t>
            </a:r>
          </a:p>
        </p:txBody>
      </p:sp>
      <p:pic>
        <p:nvPicPr>
          <p:cNvPr id="3078" name="Picture 6" descr="http://www.centennialcollege.ca/image/hub.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7089" y="3691720"/>
            <a:ext cx="4806512" cy="14136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86518" y="2003203"/>
            <a:ext cx="9025719" cy="1661993"/>
          </a:xfrm>
          <a:prstGeom prst="rect">
            <a:avLst/>
          </a:prstGeom>
        </p:spPr>
        <p:txBody>
          <a:bodyPr wrap="square">
            <a:spAutoFit/>
          </a:bodyPr>
          <a:lstStyle/>
          <a:p>
            <a:pPr algn="just">
              <a:lnSpc>
                <a:spcPct val="200000"/>
              </a:lnSpc>
            </a:pPr>
            <a:r>
              <a:rPr lang="en-CA" dirty="0"/>
              <a:t>Very long queue ups in front of Government organizations and places like college enrolment department is a normal scene even in this 21st century, even when people uses computers and internet to do each and everything. </a:t>
            </a:r>
          </a:p>
        </p:txBody>
      </p:sp>
      <p:pic>
        <p:nvPicPr>
          <p:cNvPr id="3080" name="Picture 8" descr="http://www.mathworks.com/matlabcentral/fx_files/24238/2/queue_line_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220" y="3698541"/>
            <a:ext cx="4631141" cy="3473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18736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7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lock.wmv">
            <a:hlinkClick r:id="" action="ppaction://media"/>
          </p:cNvPr>
          <p:cNvPicPr>
            <a:picLocks noChangeAspect="1"/>
          </p:cNvPicPr>
          <p:nvPr>
            <a:videoFile r:link="rId2"/>
            <p:extLst>
              <p:ext uri="{DAA4B4D4-6D71-4841-9C94-3DE7FCFB9230}">
                <p14:media xmlns:p14="http://schemas.microsoft.com/office/powerpoint/2010/main" r:embed="rId1">
                  <p14:fade in="500" out="500"/>
                </p14:media>
              </p:ext>
            </p:extLst>
          </p:nvPr>
        </p:nvPicPr>
        <p:blipFill rotWithShape="1">
          <a:blip r:embed="rId4"/>
          <a:srcRect t="13748" b="13598"/>
          <a:stretch/>
        </p:blipFill>
        <p:spPr>
          <a:xfrm>
            <a:off x="4955893" y="5145511"/>
            <a:ext cx="4797716" cy="2001560"/>
          </a:xfrm>
          <a:prstGeom prst="rect">
            <a:avLst/>
          </a:prstGeom>
          <a:ln>
            <a:noFill/>
          </a:ln>
          <a:effectLst>
            <a:outerShdw blurRad="190500" algn="tl" rotWithShape="0">
              <a:srgbClr val="000000">
                <a:alpha val="70000"/>
              </a:srgbClr>
            </a:outerShdw>
          </a:effectLst>
        </p:spPr>
      </p:pic>
      <p:sp>
        <p:nvSpPr>
          <p:cNvPr id="5" name="TextBox 4"/>
          <p:cNvSpPr txBox="1"/>
          <p:nvPr/>
        </p:nvSpPr>
        <p:spPr>
          <a:xfrm>
            <a:off x="150123" y="1385247"/>
            <a:ext cx="3419975" cy="584775"/>
          </a:xfrm>
          <a:prstGeom prst="rect">
            <a:avLst/>
          </a:prstGeom>
          <a:noFill/>
        </p:spPr>
        <p:txBody>
          <a:bodyPr wrap="none" rtlCol="0">
            <a:spAutoFit/>
          </a:bodyPr>
          <a:lstStyle/>
          <a:p>
            <a:r>
              <a:rPr lang="en-CA" sz="3200" dirty="0" smtClean="0"/>
              <a:t>Problem Statement</a:t>
            </a:r>
            <a:endParaRPr lang="en-CA" sz="3200" dirty="0"/>
          </a:p>
        </p:txBody>
      </p:sp>
      <p:sp>
        <p:nvSpPr>
          <p:cNvPr id="6" name="TextBox 5"/>
          <p:cNvSpPr txBox="1"/>
          <p:nvPr/>
        </p:nvSpPr>
        <p:spPr>
          <a:xfrm>
            <a:off x="5329450" y="702860"/>
            <a:ext cx="2569293" cy="353943"/>
          </a:xfrm>
          <a:prstGeom prst="rect">
            <a:avLst/>
          </a:prstGeom>
          <a:noFill/>
        </p:spPr>
        <p:txBody>
          <a:bodyPr wrap="none" rtlCol="0">
            <a:spAutoFit/>
          </a:bodyPr>
          <a:lstStyle/>
          <a:p>
            <a:r>
              <a:rPr lang="en-CA" dirty="0" smtClean="0"/>
              <a:t>Scheduler Web Application</a:t>
            </a:r>
            <a:endParaRPr lang="en-CA" dirty="0"/>
          </a:p>
        </p:txBody>
      </p:sp>
      <p:sp>
        <p:nvSpPr>
          <p:cNvPr id="7" name="TextBox 6"/>
          <p:cNvSpPr txBox="1"/>
          <p:nvPr/>
        </p:nvSpPr>
        <p:spPr>
          <a:xfrm>
            <a:off x="5345373" y="288878"/>
            <a:ext cx="2138727" cy="353943"/>
          </a:xfrm>
          <a:prstGeom prst="rect">
            <a:avLst/>
          </a:prstGeom>
          <a:noFill/>
        </p:spPr>
        <p:txBody>
          <a:bodyPr wrap="none" rtlCol="0">
            <a:spAutoFit/>
          </a:bodyPr>
          <a:lstStyle/>
          <a:p>
            <a:r>
              <a:rPr lang="en-CA" dirty="0" smtClean="0"/>
              <a:t>Scheduler Mobile App</a:t>
            </a:r>
            <a:endParaRPr lang="en-CA" dirty="0"/>
          </a:p>
        </p:txBody>
      </p:sp>
      <p:sp>
        <p:nvSpPr>
          <p:cNvPr id="8" name="Rectangle 7"/>
          <p:cNvSpPr/>
          <p:nvPr/>
        </p:nvSpPr>
        <p:spPr>
          <a:xfrm rot="21280190">
            <a:off x="1256003" y="220596"/>
            <a:ext cx="3165645" cy="821073"/>
          </a:xfrm>
          <a:prstGeom prst="rect">
            <a:avLst/>
          </a:prstGeom>
          <a:scene3d>
            <a:camera prst="perspectiveRight"/>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lIns="81614" tIns="40806" rIns="81614" bIns="40806">
            <a:spAutoFit/>
            <a:scene3d>
              <a:camera prst="perspectiveRight"/>
              <a:lightRig rig="contrasting" dir="t">
                <a:rot lat="0" lon="0" rev="4500000"/>
              </a:lightRig>
            </a:scene3d>
            <a:sp3d extrusionH="57150" contourW="6350" prstMaterial="metal">
              <a:bevelT w="127000" h="31750" prst="divot"/>
              <a:contourClr>
                <a:schemeClr val="accent1">
                  <a:shade val="75000"/>
                </a:schemeClr>
              </a:contourClr>
            </a:sp3d>
          </a:bodyPr>
          <a:lstStyle/>
          <a:p>
            <a:pPr algn="ctr"/>
            <a:r>
              <a:rPr lang="en-US" sz="48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outerShdw blurRad="50800" dist="38100" dir="2700000" algn="tl" rotWithShape="0">
                    <a:prstClr val="black">
                      <a:alpha val="40000"/>
                    </a:prstClr>
                  </a:outerShdw>
                </a:effectLst>
              </a:rPr>
              <a:t>Scheduler</a:t>
            </a:r>
          </a:p>
        </p:txBody>
      </p:sp>
      <p:sp>
        <p:nvSpPr>
          <p:cNvPr id="3" name="TextBox 2"/>
          <p:cNvSpPr txBox="1"/>
          <p:nvPr/>
        </p:nvSpPr>
        <p:spPr>
          <a:xfrm>
            <a:off x="156950" y="1958454"/>
            <a:ext cx="9021170" cy="2185214"/>
          </a:xfrm>
          <a:prstGeom prst="rect">
            <a:avLst/>
          </a:prstGeom>
          <a:noFill/>
        </p:spPr>
        <p:txBody>
          <a:bodyPr wrap="square" rtlCol="0">
            <a:spAutoFit/>
          </a:bodyPr>
          <a:lstStyle/>
          <a:p>
            <a:pPr algn="just">
              <a:lnSpc>
                <a:spcPct val="200000"/>
              </a:lnSpc>
            </a:pPr>
            <a:r>
              <a:rPr lang="en-CA" dirty="0" smtClean="0"/>
              <a:t>Even </a:t>
            </a:r>
            <a:r>
              <a:rPr lang="en-CA" dirty="0"/>
              <a:t>after standing in such long queues to schedule an appointment, people has to wait hours to meet the counsellor, hoping to call their name to be called out. As students of the technology department of Centennial College, we would like to make proper implementation of technology to solve this </a:t>
            </a:r>
            <a:r>
              <a:rPr lang="en-CA" dirty="0" smtClean="0"/>
              <a:t>problem.</a:t>
            </a:r>
            <a:endParaRPr lang="en-CA" dirty="0"/>
          </a:p>
        </p:txBody>
      </p:sp>
      <p:pic>
        <p:nvPicPr>
          <p:cNvPr id="1026" name="Picture 2" descr="Stay in Queue. ."/>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872117" y="5152031"/>
            <a:ext cx="3167619" cy="2217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50023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7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0123" y="1385247"/>
            <a:ext cx="6021392" cy="584775"/>
          </a:xfrm>
          <a:prstGeom prst="rect">
            <a:avLst/>
          </a:prstGeom>
          <a:noFill/>
        </p:spPr>
        <p:txBody>
          <a:bodyPr wrap="none" rtlCol="0">
            <a:spAutoFit/>
          </a:bodyPr>
          <a:lstStyle/>
          <a:p>
            <a:r>
              <a:rPr lang="en-CA" sz="3200" dirty="0" smtClean="0"/>
              <a:t>Technologies Used in Development</a:t>
            </a:r>
            <a:endParaRPr lang="en-CA" sz="3200" dirty="0"/>
          </a:p>
        </p:txBody>
      </p:sp>
      <p:sp>
        <p:nvSpPr>
          <p:cNvPr id="5" name="TextBox 4"/>
          <p:cNvSpPr txBox="1"/>
          <p:nvPr/>
        </p:nvSpPr>
        <p:spPr>
          <a:xfrm>
            <a:off x="5329450" y="702860"/>
            <a:ext cx="2569293" cy="353943"/>
          </a:xfrm>
          <a:prstGeom prst="rect">
            <a:avLst/>
          </a:prstGeom>
          <a:noFill/>
        </p:spPr>
        <p:txBody>
          <a:bodyPr wrap="none" rtlCol="0">
            <a:spAutoFit/>
          </a:bodyPr>
          <a:lstStyle/>
          <a:p>
            <a:r>
              <a:rPr lang="en-CA" dirty="0" smtClean="0"/>
              <a:t>Scheduler Web Application</a:t>
            </a:r>
            <a:endParaRPr lang="en-CA" dirty="0"/>
          </a:p>
        </p:txBody>
      </p:sp>
      <p:sp>
        <p:nvSpPr>
          <p:cNvPr id="6" name="TextBox 5"/>
          <p:cNvSpPr txBox="1"/>
          <p:nvPr/>
        </p:nvSpPr>
        <p:spPr>
          <a:xfrm>
            <a:off x="5345373" y="288878"/>
            <a:ext cx="2138727" cy="353943"/>
          </a:xfrm>
          <a:prstGeom prst="rect">
            <a:avLst/>
          </a:prstGeom>
          <a:noFill/>
        </p:spPr>
        <p:txBody>
          <a:bodyPr wrap="none" rtlCol="0">
            <a:spAutoFit/>
          </a:bodyPr>
          <a:lstStyle/>
          <a:p>
            <a:r>
              <a:rPr lang="en-CA" dirty="0" smtClean="0"/>
              <a:t>Scheduler Mobile App</a:t>
            </a:r>
            <a:endParaRPr lang="en-CA" dirty="0"/>
          </a:p>
        </p:txBody>
      </p:sp>
      <p:sp>
        <p:nvSpPr>
          <p:cNvPr id="7" name="Rectangle 6"/>
          <p:cNvSpPr/>
          <p:nvPr/>
        </p:nvSpPr>
        <p:spPr>
          <a:xfrm rot="21280190">
            <a:off x="1256003" y="220596"/>
            <a:ext cx="3165645" cy="821073"/>
          </a:xfrm>
          <a:prstGeom prst="rect">
            <a:avLst/>
          </a:prstGeom>
          <a:scene3d>
            <a:camera prst="perspectiveRight"/>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lIns="81614" tIns="40806" rIns="81614" bIns="40806">
            <a:spAutoFit/>
            <a:scene3d>
              <a:camera prst="perspectiveRight"/>
              <a:lightRig rig="contrasting" dir="t">
                <a:rot lat="0" lon="0" rev="4500000"/>
              </a:lightRig>
            </a:scene3d>
            <a:sp3d extrusionH="57150" contourW="6350" prstMaterial="metal">
              <a:bevelT w="127000" h="31750" prst="divot"/>
              <a:contourClr>
                <a:schemeClr val="accent1">
                  <a:shade val="75000"/>
                </a:schemeClr>
              </a:contourClr>
            </a:sp3d>
          </a:bodyPr>
          <a:lstStyle/>
          <a:p>
            <a:pPr algn="ctr"/>
            <a:r>
              <a:rPr lang="en-US" sz="48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outerShdw blurRad="50800" dist="38100" dir="2700000" algn="tl" rotWithShape="0">
                    <a:prstClr val="black">
                      <a:alpha val="40000"/>
                    </a:prstClr>
                  </a:outerShdw>
                </a:effectLst>
              </a:rPr>
              <a:t>Scheduler</a:t>
            </a:r>
          </a:p>
        </p:txBody>
      </p:sp>
      <p:graphicFrame>
        <p:nvGraphicFramePr>
          <p:cNvPr id="8" name="Diagram 7"/>
          <p:cNvGraphicFramePr/>
          <p:nvPr>
            <p:extLst>
              <p:ext uri="{D42A27DB-BD31-4B8C-83A1-F6EECF244321}">
                <p14:modId xmlns:p14="http://schemas.microsoft.com/office/powerpoint/2010/main" val="2818281377"/>
              </p:ext>
            </p:extLst>
          </p:nvPr>
        </p:nvGraphicFramePr>
        <p:xfrm>
          <a:off x="68239" y="2651331"/>
          <a:ext cx="9594376" cy="31967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p:cNvSpPr txBox="1"/>
          <p:nvPr/>
        </p:nvSpPr>
        <p:spPr>
          <a:xfrm>
            <a:off x="4943061" y="6844096"/>
            <a:ext cx="4818490" cy="615553"/>
          </a:xfrm>
          <a:prstGeom prst="rect">
            <a:avLst/>
          </a:prstGeom>
          <a:noFill/>
        </p:spPr>
        <p:txBody>
          <a:bodyPr wrap="square" rtlCol="0">
            <a:spAutoFit/>
          </a:bodyPr>
          <a:lstStyle/>
          <a:p>
            <a:r>
              <a:rPr lang="en-CA" dirty="0" smtClean="0"/>
              <a:t>Link to our pivotal tracker project :-</a:t>
            </a:r>
          </a:p>
          <a:p>
            <a:r>
              <a:rPr lang="en-CA" dirty="0">
                <a:solidFill>
                  <a:schemeClr val="tx2">
                    <a:lumMod val="20000"/>
                    <a:lumOff val="80000"/>
                  </a:schemeClr>
                </a:solidFill>
              </a:rPr>
              <a:t>https://www.pivotaltracker.com/s/projects/909496</a:t>
            </a:r>
          </a:p>
        </p:txBody>
      </p:sp>
    </p:spTree>
    <p:extLst>
      <p:ext uri="{BB962C8B-B14F-4D97-AF65-F5344CB8AC3E}">
        <p14:creationId xmlns:p14="http://schemas.microsoft.com/office/powerpoint/2010/main" val="193007051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0123" y="1385247"/>
            <a:ext cx="5542095" cy="584775"/>
          </a:xfrm>
          <a:prstGeom prst="rect">
            <a:avLst/>
          </a:prstGeom>
          <a:noFill/>
        </p:spPr>
        <p:txBody>
          <a:bodyPr wrap="none" rtlCol="0">
            <a:spAutoFit/>
          </a:bodyPr>
          <a:lstStyle/>
          <a:p>
            <a:r>
              <a:rPr lang="en-CA" sz="3200" dirty="0" smtClean="0"/>
              <a:t>High Level Architecture Diagram</a:t>
            </a:r>
            <a:endParaRPr lang="en-CA" sz="3200" dirty="0"/>
          </a:p>
        </p:txBody>
      </p:sp>
      <p:sp>
        <p:nvSpPr>
          <p:cNvPr id="5" name="TextBox 4"/>
          <p:cNvSpPr txBox="1"/>
          <p:nvPr/>
        </p:nvSpPr>
        <p:spPr>
          <a:xfrm>
            <a:off x="5329450" y="702860"/>
            <a:ext cx="2569293" cy="353943"/>
          </a:xfrm>
          <a:prstGeom prst="rect">
            <a:avLst/>
          </a:prstGeom>
          <a:noFill/>
        </p:spPr>
        <p:txBody>
          <a:bodyPr wrap="none" rtlCol="0">
            <a:spAutoFit/>
          </a:bodyPr>
          <a:lstStyle/>
          <a:p>
            <a:r>
              <a:rPr lang="en-CA" dirty="0" smtClean="0"/>
              <a:t>Scheduler Web Application</a:t>
            </a:r>
            <a:endParaRPr lang="en-CA" dirty="0"/>
          </a:p>
        </p:txBody>
      </p:sp>
      <p:sp>
        <p:nvSpPr>
          <p:cNvPr id="6" name="TextBox 5"/>
          <p:cNvSpPr txBox="1"/>
          <p:nvPr/>
        </p:nvSpPr>
        <p:spPr>
          <a:xfrm>
            <a:off x="5345373" y="288878"/>
            <a:ext cx="2138727" cy="353943"/>
          </a:xfrm>
          <a:prstGeom prst="rect">
            <a:avLst/>
          </a:prstGeom>
          <a:noFill/>
        </p:spPr>
        <p:txBody>
          <a:bodyPr wrap="none" rtlCol="0">
            <a:spAutoFit/>
          </a:bodyPr>
          <a:lstStyle/>
          <a:p>
            <a:r>
              <a:rPr lang="en-CA" dirty="0" smtClean="0"/>
              <a:t>Scheduler Mobile App</a:t>
            </a:r>
            <a:endParaRPr lang="en-CA" dirty="0"/>
          </a:p>
        </p:txBody>
      </p:sp>
      <p:sp>
        <p:nvSpPr>
          <p:cNvPr id="7" name="Rectangle 6"/>
          <p:cNvSpPr/>
          <p:nvPr/>
        </p:nvSpPr>
        <p:spPr>
          <a:xfrm rot="21280190">
            <a:off x="1256003" y="220596"/>
            <a:ext cx="3165645" cy="821073"/>
          </a:xfrm>
          <a:prstGeom prst="rect">
            <a:avLst/>
          </a:prstGeom>
          <a:scene3d>
            <a:camera prst="perspectiveRight"/>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lIns="81614" tIns="40806" rIns="81614" bIns="40806">
            <a:spAutoFit/>
            <a:scene3d>
              <a:camera prst="perspectiveRight"/>
              <a:lightRig rig="contrasting" dir="t">
                <a:rot lat="0" lon="0" rev="4500000"/>
              </a:lightRig>
            </a:scene3d>
            <a:sp3d extrusionH="57150" contourW="6350" prstMaterial="metal">
              <a:bevelT w="127000" h="31750" prst="divot"/>
              <a:contourClr>
                <a:schemeClr val="accent1">
                  <a:shade val="75000"/>
                </a:schemeClr>
              </a:contourClr>
            </a:sp3d>
          </a:bodyPr>
          <a:lstStyle/>
          <a:p>
            <a:pPr algn="ctr"/>
            <a:r>
              <a:rPr lang="en-US" sz="48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outerShdw blurRad="50800" dist="38100" dir="2700000" algn="tl" rotWithShape="0">
                    <a:prstClr val="black">
                      <a:alpha val="40000"/>
                    </a:prstClr>
                  </a:outerShdw>
                </a:effectLst>
              </a:rPr>
              <a:t>Scheduler</a:t>
            </a:r>
          </a:p>
        </p:txBody>
      </p:sp>
      <p:pic>
        <p:nvPicPr>
          <p:cNvPr id="2050" name="Picture 2" descr="E:\Computer Programmer Group Project\Scheduler\Diagrams\Scheduler - High level design do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97285" y="1963584"/>
            <a:ext cx="6003759" cy="5150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44687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0123" y="1385247"/>
            <a:ext cx="3517310" cy="584775"/>
          </a:xfrm>
          <a:prstGeom prst="rect">
            <a:avLst/>
          </a:prstGeom>
          <a:noFill/>
        </p:spPr>
        <p:txBody>
          <a:bodyPr wrap="none" rtlCol="0">
            <a:spAutoFit/>
          </a:bodyPr>
          <a:lstStyle/>
          <a:p>
            <a:r>
              <a:rPr lang="en-CA" sz="3200" dirty="0" smtClean="0"/>
              <a:t>Project Architecture</a:t>
            </a:r>
            <a:endParaRPr lang="en-CA" sz="3200" dirty="0"/>
          </a:p>
        </p:txBody>
      </p:sp>
      <p:graphicFrame>
        <p:nvGraphicFramePr>
          <p:cNvPr id="5" name="Diagram 4"/>
          <p:cNvGraphicFramePr/>
          <p:nvPr>
            <p:extLst>
              <p:ext uri="{D42A27DB-BD31-4B8C-83A1-F6EECF244321}">
                <p14:modId xmlns:p14="http://schemas.microsoft.com/office/powerpoint/2010/main" val="2005097781"/>
              </p:ext>
            </p:extLst>
          </p:nvPr>
        </p:nvGraphicFramePr>
        <p:xfrm>
          <a:off x="-689227" y="2149522"/>
          <a:ext cx="9539785" cy="23405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p:cNvGraphicFramePr/>
          <p:nvPr>
            <p:extLst>
              <p:ext uri="{D42A27DB-BD31-4B8C-83A1-F6EECF244321}">
                <p14:modId xmlns:p14="http://schemas.microsoft.com/office/powerpoint/2010/main" val="1851785952"/>
              </p:ext>
            </p:extLst>
          </p:nvPr>
        </p:nvGraphicFramePr>
        <p:xfrm>
          <a:off x="-330598" y="5117910"/>
          <a:ext cx="5366603" cy="180832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TextBox 6"/>
          <p:cNvSpPr txBox="1"/>
          <p:nvPr/>
        </p:nvSpPr>
        <p:spPr>
          <a:xfrm>
            <a:off x="5329450" y="702860"/>
            <a:ext cx="2569293" cy="353943"/>
          </a:xfrm>
          <a:prstGeom prst="rect">
            <a:avLst/>
          </a:prstGeom>
          <a:noFill/>
        </p:spPr>
        <p:txBody>
          <a:bodyPr wrap="none" rtlCol="0">
            <a:spAutoFit/>
          </a:bodyPr>
          <a:lstStyle/>
          <a:p>
            <a:r>
              <a:rPr lang="en-CA" dirty="0" smtClean="0"/>
              <a:t>Scheduler Web Application</a:t>
            </a:r>
            <a:endParaRPr lang="en-CA" dirty="0"/>
          </a:p>
        </p:txBody>
      </p:sp>
      <p:sp>
        <p:nvSpPr>
          <p:cNvPr id="8" name="TextBox 7"/>
          <p:cNvSpPr txBox="1"/>
          <p:nvPr/>
        </p:nvSpPr>
        <p:spPr>
          <a:xfrm>
            <a:off x="5345373" y="288878"/>
            <a:ext cx="2138727" cy="353943"/>
          </a:xfrm>
          <a:prstGeom prst="rect">
            <a:avLst/>
          </a:prstGeom>
          <a:noFill/>
        </p:spPr>
        <p:txBody>
          <a:bodyPr wrap="none" rtlCol="0">
            <a:spAutoFit/>
          </a:bodyPr>
          <a:lstStyle/>
          <a:p>
            <a:r>
              <a:rPr lang="en-CA" dirty="0" smtClean="0"/>
              <a:t>Scheduler Mobile App</a:t>
            </a:r>
            <a:endParaRPr lang="en-CA" dirty="0"/>
          </a:p>
        </p:txBody>
      </p:sp>
      <p:sp>
        <p:nvSpPr>
          <p:cNvPr id="9" name="Rectangle 8"/>
          <p:cNvSpPr/>
          <p:nvPr/>
        </p:nvSpPr>
        <p:spPr>
          <a:xfrm rot="21280190">
            <a:off x="1256003" y="220596"/>
            <a:ext cx="3165645" cy="821073"/>
          </a:xfrm>
          <a:prstGeom prst="rect">
            <a:avLst/>
          </a:prstGeom>
          <a:scene3d>
            <a:camera prst="perspectiveRight"/>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lIns="81614" tIns="40806" rIns="81614" bIns="40806">
            <a:spAutoFit/>
            <a:scene3d>
              <a:camera prst="perspectiveRight"/>
              <a:lightRig rig="contrasting" dir="t">
                <a:rot lat="0" lon="0" rev="4500000"/>
              </a:lightRig>
            </a:scene3d>
            <a:sp3d extrusionH="57150" contourW="6350" prstMaterial="metal">
              <a:bevelT w="127000" h="31750" prst="divot"/>
              <a:contourClr>
                <a:schemeClr val="accent1">
                  <a:shade val="75000"/>
                </a:schemeClr>
              </a:contourClr>
            </a:sp3d>
          </a:bodyPr>
          <a:lstStyle/>
          <a:p>
            <a:pPr algn="ctr"/>
            <a:r>
              <a:rPr lang="en-US" sz="48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outerShdw blurRad="50800" dist="38100" dir="2700000" algn="tl" rotWithShape="0">
                    <a:prstClr val="black">
                      <a:alpha val="40000"/>
                    </a:prstClr>
                  </a:outerShdw>
                </a:effectLst>
              </a:rPr>
              <a:t>Scheduler</a:t>
            </a:r>
          </a:p>
        </p:txBody>
      </p:sp>
      <p:grpSp>
        <p:nvGrpSpPr>
          <p:cNvPr id="2" name="Group 1"/>
          <p:cNvGrpSpPr/>
          <p:nvPr/>
        </p:nvGrpSpPr>
        <p:grpSpPr>
          <a:xfrm>
            <a:off x="8331958" y="4531054"/>
            <a:ext cx="1372488" cy="764305"/>
            <a:chOff x="7629098" y="5438631"/>
            <a:chExt cx="1372488" cy="764305"/>
          </a:xfrm>
        </p:grpSpPr>
        <p:grpSp>
          <p:nvGrpSpPr>
            <p:cNvPr id="10" name="Group 9"/>
            <p:cNvGrpSpPr/>
            <p:nvPr/>
          </p:nvGrpSpPr>
          <p:grpSpPr>
            <a:xfrm>
              <a:off x="7629098" y="5438631"/>
              <a:ext cx="1253119" cy="574429"/>
              <a:chOff x="3548470" y="461123"/>
              <a:chExt cx="1074310" cy="886081"/>
            </a:xfrm>
          </p:grpSpPr>
          <p:sp>
            <p:nvSpPr>
              <p:cNvPr id="14" name="Rounded Rectangle 13"/>
              <p:cNvSpPr/>
              <p:nvPr/>
            </p:nvSpPr>
            <p:spPr>
              <a:xfrm>
                <a:off x="3548470" y="461123"/>
                <a:ext cx="1074310" cy="886081"/>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5" name="Rounded Rectangle 4"/>
              <p:cNvSpPr/>
              <p:nvPr/>
            </p:nvSpPr>
            <p:spPr>
              <a:xfrm>
                <a:off x="3568861" y="481514"/>
                <a:ext cx="1033528" cy="65542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3825" tIns="123825" rIns="123825" bIns="123825" numCol="1" spcCol="1270" anchor="t" anchorCtr="0">
                <a:noAutofit/>
              </a:bodyPr>
              <a:lstStyle/>
              <a:p>
                <a:pPr marL="57150" lvl="1" indent="-57150" algn="l" defTabSz="400050">
                  <a:lnSpc>
                    <a:spcPct val="90000"/>
                  </a:lnSpc>
                  <a:spcBef>
                    <a:spcPct val="0"/>
                  </a:spcBef>
                  <a:spcAft>
                    <a:spcPct val="15000"/>
                  </a:spcAft>
                  <a:buChar char="••"/>
                </a:pPr>
                <a:r>
                  <a:rPr lang="en-CA" sz="900" kern="1200" dirty="0" smtClean="0"/>
                  <a:t>Scheduler schema</a:t>
                </a:r>
                <a:endParaRPr lang="en-CA" sz="900" kern="1200" dirty="0"/>
              </a:p>
            </p:txBody>
          </p:sp>
        </p:grpSp>
        <p:grpSp>
          <p:nvGrpSpPr>
            <p:cNvPr id="11" name="Group 10"/>
            <p:cNvGrpSpPr/>
            <p:nvPr/>
          </p:nvGrpSpPr>
          <p:grpSpPr>
            <a:xfrm>
              <a:off x="8046644" y="5823187"/>
              <a:ext cx="954942" cy="379749"/>
              <a:chOff x="3787206" y="1157330"/>
              <a:chExt cx="954942" cy="379749"/>
            </a:xfrm>
          </p:grpSpPr>
          <p:sp>
            <p:nvSpPr>
              <p:cNvPr id="12" name="Rounded Rectangle 11"/>
              <p:cNvSpPr/>
              <p:nvPr/>
            </p:nvSpPr>
            <p:spPr>
              <a:xfrm>
                <a:off x="3787206" y="1157330"/>
                <a:ext cx="954942" cy="37974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Rounded Rectangle 6"/>
              <p:cNvSpPr/>
              <p:nvPr/>
            </p:nvSpPr>
            <p:spPr>
              <a:xfrm>
                <a:off x="3798328" y="1168452"/>
                <a:ext cx="932698" cy="35750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195" tIns="24130" rIns="36195" bIns="24130" numCol="1" spcCol="1270" anchor="ctr" anchorCtr="0">
                <a:noAutofit/>
              </a:bodyPr>
              <a:lstStyle/>
              <a:p>
                <a:pPr lvl="0" algn="ctr" defTabSz="844550">
                  <a:lnSpc>
                    <a:spcPct val="90000"/>
                  </a:lnSpc>
                  <a:spcBef>
                    <a:spcPct val="0"/>
                  </a:spcBef>
                  <a:spcAft>
                    <a:spcPct val="35000"/>
                  </a:spcAft>
                </a:pPr>
                <a:r>
                  <a:rPr lang="en-CA" sz="1600" kern="1200" dirty="0" smtClean="0"/>
                  <a:t>Database</a:t>
                </a:r>
                <a:endParaRPr lang="en-CA" sz="1600" kern="1200" dirty="0"/>
              </a:p>
            </p:txBody>
          </p:sp>
        </p:grpSp>
      </p:grpSp>
      <p:sp>
        <p:nvSpPr>
          <p:cNvPr id="16" name="Shape 15"/>
          <p:cNvSpPr/>
          <p:nvPr/>
        </p:nvSpPr>
        <p:spPr>
          <a:xfrm rot="3039576" flipV="1">
            <a:off x="6996214" y="3093867"/>
            <a:ext cx="1929357" cy="2101574"/>
          </a:xfrm>
          <a:prstGeom prst="leftCircularArrow">
            <a:avLst>
              <a:gd name="adj1" fmla="val 5192"/>
              <a:gd name="adj2" fmla="val 671404"/>
              <a:gd name="adj3" fmla="val 2446915"/>
              <a:gd name="adj4" fmla="val 9024489"/>
              <a:gd name="adj5" fmla="val 6057"/>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7" name="Shape 16"/>
          <p:cNvSpPr/>
          <p:nvPr/>
        </p:nvSpPr>
        <p:spPr>
          <a:xfrm rot="14919492">
            <a:off x="2494068" y="3806175"/>
            <a:ext cx="2170824" cy="2170824"/>
          </a:xfrm>
          <a:prstGeom prst="leftCircularArrow">
            <a:avLst>
              <a:gd name="adj1" fmla="val 5192"/>
              <a:gd name="adj2" fmla="val 671404"/>
              <a:gd name="adj3" fmla="val 2446915"/>
              <a:gd name="adj4" fmla="val 9024489"/>
              <a:gd name="adj5" fmla="val 6057"/>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8" name="TextBox 17"/>
          <p:cNvSpPr txBox="1"/>
          <p:nvPr/>
        </p:nvSpPr>
        <p:spPr>
          <a:xfrm>
            <a:off x="168323" y="4945038"/>
            <a:ext cx="2138727" cy="353943"/>
          </a:xfrm>
          <a:prstGeom prst="rect">
            <a:avLst/>
          </a:prstGeom>
          <a:noFill/>
        </p:spPr>
        <p:txBody>
          <a:bodyPr wrap="none" rtlCol="0">
            <a:spAutoFit/>
          </a:bodyPr>
          <a:lstStyle/>
          <a:p>
            <a:r>
              <a:rPr lang="en-CA" dirty="0" smtClean="0"/>
              <a:t>Scheduler Mobile App</a:t>
            </a:r>
            <a:endParaRPr lang="en-CA" dirty="0"/>
          </a:p>
        </p:txBody>
      </p:sp>
      <p:sp>
        <p:nvSpPr>
          <p:cNvPr id="19" name="TextBox 18"/>
          <p:cNvSpPr txBox="1"/>
          <p:nvPr/>
        </p:nvSpPr>
        <p:spPr>
          <a:xfrm>
            <a:off x="179695" y="2104030"/>
            <a:ext cx="2569293" cy="353943"/>
          </a:xfrm>
          <a:prstGeom prst="rect">
            <a:avLst/>
          </a:prstGeom>
          <a:noFill/>
        </p:spPr>
        <p:txBody>
          <a:bodyPr wrap="none" rtlCol="0">
            <a:spAutoFit/>
          </a:bodyPr>
          <a:lstStyle/>
          <a:p>
            <a:r>
              <a:rPr lang="en-CA" dirty="0" smtClean="0"/>
              <a:t>Scheduler Web Application</a:t>
            </a:r>
            <a:endParaRPr lang="en-CA" dirty="0"/>
          </a:p>
        </p:txBody>
      </p:sp>
    </p:spTree>
    <p:extLst>
      <p:ext uri="{BB962C8B-B14F-4D97-AF65-F5344CB8AC3E}">
        <p14:creationId xmlns:p14="http://schemas.microsoft.com/office/powerpoint/2010/main" val="224669486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0123" y="1385247"/>
            <a:ext cx="2222468" cy="584775"/>
          </a:xfrm>
          <a:prstGeom prst="rect">
            <a:avLst/>
          </a:prstGeom>
          <a:noFill/>
        </p:spPr>
        <p:txBody>
          <a:bodyPr wrap="none" rtlCol="0">
            <a:spAutoFit/>
          </a:bodyPr>
          <a:lstStyle/>
          <a:p>
            <a:r>
              <a:rPr lang="en-CA" sz="3200" dirty="0" smtClean="0"/>
              <a:t>Deliverables</a:t>
            </a:r>
            <a:endParaRPr lang="en-CA" sz="3200" dirty="0"/>
          </a:p>
        </p:txBody>
      </p:sp>
      <p:sp>
        <p:nvSpPr>
          <p:cNvPr id="5" name="TextBox 4"/>
          <p:cNvSpPr txBox="1"/>
          <p:nvPr/>
        </p:nvSpPr>
        <p:spPr>
          <a:xfrm>
            <a:off x="5329450" y="702860"/>
            <a:ext cx="2569293" cy="353943"/>
          </a:xfrm>
          <a:prstGeom prst="rect">
            <a:avLst/>
          </a:prstGeom>
          <a:noFill/>
        </p:spPr>
        <p:txBody>
          <a:bodyPr wrap="none" rtlCol="0">
            <a:spAutoFit/>
          </a:bodyPr>
          <a:lstStyle/>
          <a:p>
            <a:r>
              <a:rPr lang="en-CA" dirty="0" smtClean="0"/>
              <a:t>Scheduler Web Application</a:t>
            </a:r>
            <a:endParaRPr lang="en-CA" dirty="0"/>
          </a:p>
        </p:txBody>
      </p:sp>
      <p:sp>
        <p:nvSpPr>
          <p:cNvPr id="6" name="TextBox 5"/>
          <p:cNvSpPr txBox="1"/>
          <p:nvPr/>
        </p:nvSpPr>
        <p:spPr>
          <a:xfrm>
            <a:off x="5345373" y="288878"/>
            <a:ext cx="2138727" cy="353943"/>
          </a:xfrm>
          <a:prstGeom prst="rect">
            <a:avLst/>
          </a:prstGeom>
          <a:noFill/>
        </p:spPr>
        <p:txBody>
          <a:bodyPr wrap="none" rtlCol="0">
            <a:spAutoFit/>
          </a:bodyPr>
          <a:lstStyle/>
          <a:p>
            <a:r>
              <a:rPr lang="en-CA" dirty="0" smtClean="0"/>
              <a:t>Scheduler Mobile App</a:t>
            </a:r>
            <a:endParaRPr lang="en-CA" dirty="0"/>
          </a:p>
        </p:txBody>
      </p:sp>
      <p:sp>
        <p:nvSpPr>
          <p:cNvPr id="7" name="Rectangle 6"/>
          <p:cNvSpPr/>
          <p:nvPr/>
        </p:nvSpPr>
        <p:spPr>
          <a:xfrm rot="21280190">
            <a:off x="1256003" y="220596"/>
            <a:ext cx="3165645" cy="821073"/>
          </a:xfrm>
          <a:prstGeom prst="rect">
            <a:avLst/>
          </a:prstGeom>
          <a:scene3d>
            <a:camera prst="perspectiveRight"/>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wrap="none" lIns="81614" tIns="40806" rIns="81614" bIns="40806">
            <a:spAutoFit/>
            <a:scene3d>
              <a:camera prst="perspectiveRight"/>
              <a:lightRig rig="contrasting" dir="t">
                <a:rot lat="0" lon="0" rev="4500000"/>
              </a:lightRig>
            </a:scene3d>
            <a:sp3d extrusionH="57150" contourW="6350" prstMaterial="metal">
              <a:bevelT w="127000" h="31750" prst="divot"/>
              <a:contourClr>
                <a:schemeClr val="accent1">
                  <a:shade val="75000"/>
                </a:schemeClr>
              </a:contourClr>
            </a:sp3d>
          </a:bodyPr>
          <a:lstStyle/>
          <a:p>
            <a:pPr algn="ctr"/>
            <a:r>
              <a:rPr lang="en-US" sz="48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outerShdw blurRad="50800" dist="38100" dir="2700000" algn="tl" rotWithShape="0">
                    <a:prstClr val="black">
                      <a:alpha val="40000"/>
                    </a:prstClr>
                  </a:outerShdw>
                </a:effectLst>
              </a:rPr>
              <a:t>Scheduler</a:t>
            </a:r>
          </a:p>
        </p:txBody>
      </p:sp>
      <p:graphicFrame>
        <p:nvGraphicFramePr>
          <p:cNvPr id="2" name="Diagram 1"/>
          <p:cNvGraphicFramePr/>
          <p:nvPr>
            <p:extLst>
              <p:ext uri="{D42A27DB-BD31-4B8C-83A1-F6EECF244321}">
                <p14:modId xmlns:p14="http://schemas.microsoft.com/office/powerpoint/2010/main" val="2483477499"/>
              </p:ext>
            </p:extLst>
          </p:nvPr>
        </p:nvGraphicFramePr>
        <p:xfrm>
          <a:off x="840854" y="2446614"/>
          <a:ext cx="7108967" cy="30261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p:cNvSpPr txBox="1"/>
          <p:nvPr/>
        </p:nvSpPr>
        <p:spPr>
          <a:xfrm>
            <a:off x="4943061" y="6844096"/>
            <a:ext cx="4818490" cy="615553"/>
          </a:xfrm>
          <a:prstGeom prst="rect">
            <a:avLst/>
          </a:prstGeom>
          <a:noFill/>
        </p:spPr>
        <p:txBody>
          <a:bodyPr wrap="square" rtlCol="0">
            <a:spAutoFit/>
          </a:bodyPr>
          <a:lstStyle/>
          <a:p>
            <a:r>
              <a:rPr lang="en-CA" dirty="0" smtClean="0"/>
              <a:t>Link to our pivotal tracker project :-</a:t>
            </a:r>
          </a:p>
          <a:p>
            <a:r>
              <a:rPr lang="en-CA" dirty="0">
                <a:solidFill>
                  <a:schemeClr val="tx2">
                    <a:lumMod val="20000"/>
                    <a:lumOff val="80000"/>
                  </a:schemeClr>
                </a:solidFill>
              </a:rPr>
              <a:t>https://www.pivotaltracker.com/s/projects/909496</a:t>
            </a:r>
          </a:p>
        </p:txBody>
      </p:sp>
    </p:spTree>
    <p:extLst>
      <p:ext uri="{BB962C8B-B14F-4D97-AF65-F5344CB8AC3E}">
        <p14:creationId xmlns:p14="http://schemas.microsoft.com/office/powerpoint/2010/main" val="211921803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resentationPro_CubeComponentsVide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hop_agend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1527</TotalTime>
  <Words>741</Words>
  <Application>Microsoft Office PowerPoint</Application>
  <PresentationFormat>Custom</PresentationFormat>
  <Paragraphs>220</Paragraphs>
  <Slides>17</Slides>
  <Notes>1</Notes>
  <HiddenSlides>0</HiddenSlides>
  <MMClips>8</MMClips>
  <ScaleCrop>false</ScaleCrop>
  <HeadingPairs>
    <vt:vector size="4" baseType="variant">
      <vt:variant>
        <vt:lpstr>Theme</vt:lpstr>
      </vt:variant>
      <vt:variant>
        <vt:i4>3</vt:i4>
      </vt:variant>
      <vt:variant>
        <vt:lpstr>Slide Titles</vt:lpstr>
      </vt:variant>
      <vt:variant>
        <vt:i4>17</vt:i4>
      </vt:variant>
    </vt:vector>
  </HeadingPairs>
  <TitlesOfParts>
    <vt:vector size="20" baseType="lpstr">
      <vt:lpstr>Office Theme</vt:lpstr>
      <vt:lpstr>PresentationPro_CubeComponentsVideo</vt:lpstr>
      <vt:lpstr>Slideshop_agenda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Shalin Banjara</dc:creator>
  <cp:lastModifiedBy>Shalin Banjara</cp:lastModifiedBy>
  <cp:revision>64</cp:revision>
  <dcterms:created xsi:type="dcterms:W3CDTF">2013-12-07T23:28:29Z</dcterms:created>
  <dcterms:modified xsi:type="dcterms:W3CDTF">2013-12-09T05:50:50Z</dcterms:modified>
</cp:coreProperties>
</file>